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25"/>
  </p:notesMasterIdLst>
  <p:handoutMasterIdLst>
    <p:handoutMasterId r:id="rId26"/>
  </p:handoutMasterIdLst>
  <p:sldIdLst>
    <p:sldId id="974" r:id="rId2"/>
    <p:sldId id="857" r:id="rId3"/>
    <p:sldId id="940" r:id="rId4"/>
    <p:sldId id="986" r:id="rId5"/>
    <p:sldId id="961" r:id="rId6"/>
    <p:sldId id="975" r:id="rId7"/>
    <p:sldId id="957" r:id="rId8"/>
    <p:sldId id="979" r:id="rId9"/>
    <p:sldId id="976" r:id="rId10"/>
    <p:sldId id="977" r:id="rId11"/>
    <p:sldId id="978" r:id="rId12"/>
    <p:sldId id="980" r:id="rId13"/>
    <p:sldId id="981" r:id="rId14"/>
    <p:sldId id="982" r:id="rId15"/>
    <p:sldId id="983" r:id="rId16"/>
    <p:sldId id="984" r:id="rId17"/>
    <p:sldId id="941" r:id="rId18"/>
    <p:sldId id="988" r:id="rId19"/>
    <p:sldId id="989" r:id="rId20"/>
    <p:sldId id="990" r:id="rId21"/>
    <p:sldId id="985" r:id="rId22"/>
    <p:sldId id="991" r:id="rId23"/>
    <p:sldId id="950" r:id="rId24"/>
  </p:sldIdLst>
  <p:sldSz cx="9144000" cy="5143500" type="screen16x9"/>
  <p:notesSz cx="7010400" cy="9296400"/>
  <p:defaultTextStyle>
    <a:defPPr>
      <a:defRPr lang="en-US"/>
    </a:defPPr>
    <a:lvl1pPr marL="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1341" userDrawn="1">
          <p15:clr>
            <a:srgbClr val="A4A3A4"/>
          </p15:clr>
        </p15:guide>
        <p15:guide id="3" orient="horz" pos="1205" userDrawn="1">
          <p15:clr>
            <a:srgbClr val="A4A3A4"/>
          </p15:clr>
        </p15:guide>
        <p15:guide id="4" pos="5487" userDrawn="1">
          <p15:clr>
            <a:srgbClr val="A4A3A4"/>
          </p15:clr>
        </p15:guide>
        <p15:guide id="5" pos="40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F45"/>
    <a:srgbClr val="F57521"/>
    <a:srgbClr val="00B795"/>
    <a:srgbClr val="00B4F1"/>
    <a:srgbClr val="FBB032"/>
    <a:srgbClr val="1372BA"/>
    <a:srgbClr val="926EB0"/>
    <a:srgbClr val="FBE921"/>
    <a:srgbClr val="FBB034"/>
    <a:srgbClr val="FB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0687" autoAdjust="0"/>
  </p:normalViewPr>
  <p:slideViewPr>
    <p:cSldViewPr snapToGrid="0">
      <p:cViewPr>
        <p:scale>
          <a:sx n="112" d="100"/>
          <a:sy n="112" d="100"/>
        </p:scale>
        <p:origin x="180" y="96"/>
      </p:cViewPr>
      <p:guideLst>
        <p:guide orient="horz" pos="273"/>
        <p:guide orient="horz" pos="1341"/>
        <p:guide orient="horz" pos="1205"/>
        <p:guide pos="5487"/>
        <p:guide pos="40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1400"/>
    </p:cViewPr>
  </p:sorterViewPr>
  <p:notesViewPr>
    <p:cSldViewPr snapToGrid="0">
      <p:cViewPr>
        <p:scale>
          <a:sx n="66" d="100"/>
          <a:sy n="66" d="100"/>
        </p:scale>
        <p:origin x="4320" y="808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A1D4F-89C0-4075-B4B3-7CBBB6C3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1093788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0403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85736" indent="-85736" algn="l" defTabSz="685891" rtl="0" eaLnBrk="1" latinLnBrk="0" hangingPunct="1">
      <a:lnSpc>
        <a:spcPct val="85000"/>
      </a:lnSpc>
      <a:spcBef>
        <a:spcPts val="600"/>
      </a:spcBef>
      <a:spcAft>
        <a:spcPts val="15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171473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82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257209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88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342946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428682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67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306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50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90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5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12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991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ln/>
        </p:spPr>
        <p:txBody>
          <a:bodyPr/>
          <a:lstStyle/>
          <a:p>
            <a:fld id="{A25697AD-27B2-0346-843A-76220FDC1616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2896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ln/>
        </p:spPr>
        <p:txBody>
          <a:bodyPr/>
          <a:lstStyle/>
          <a:p>
            <a:fld id="{A25697AD-27B2-0346-843A-76220FDC1616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4965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ln/>
        </p:spPr>
        <p:txBody>
          <a:bodyPr/>
          <a:lstStyle/>
          <a:p>
            <a:fld id="{A25697AD-27B2-0346-843A-76220FDC1616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2912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5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2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9"/>
            <a:ext cx="9144000" cy="5142161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8595" y="2451801"/>
            <a:ext cx="5585486" cy="302285"/>
          </a:xfrm>
        </p:spPr>
        <p:txBody>
          <a:bodyPr/>
          <a:lstStyle>
            <a:lvl1pPr marL="260747" indent="-260747">
              <a:spcBef>
                <a:spcPts val="450"/>
              </a:spcBef>
              <a:defRPr sz="21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8595" y="2840296"/>
            <a:ext cx="5585486" cy="302285"/>
          </a:xfrm>
        </p:spPr>
        <p:txBody>
          <a:bodyPr/>
          <a:lstStyle>
            <a:lvl1pPr marL="260747" indent="0">
              <a:spcBef>
                <a:spcPts val="450"/>
              </a:spcBef>
              <a:buFont typeface="Arial" panose="020B0604020202020204" pitchFamily="34" charset="0"/>
              <a:buNone/>
              <a:defRPr sz="210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5042" y="304801"/>
            <a:ext cx="6475182" cy="2049905"/>
          </a:xfrm>
        </p:spPr>
        <p:txBody>
          <a:bodyPr anchor="b" anchorCtr="0"/>
          <a:lstStyle>
            <a:lvl1pPr marL="0" indent="0" algn="l" defTabSz="685800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lang="en-US" sz="4050" kern="1200" spc="-3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3691492"/>
            <a:ext cx="2156968" cy="7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5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42949" y="108859"/>
            <a:ext cx="8413653" cy="7912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7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537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83000">
              <a:schemeClr val="bg1"/>
            </a:gs>
            <a:gs pos="30000">
              <a:schemeClr val="bg1">
                <a:lumMod val="95000"/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342949" y="108858"/>
            <a:ext cx="8413653" cy="7402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b="0" dirty="0"/>
              <a:t>Click To Add Title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73628"/>
            <a:ext cx="8412480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939415" y="3642610"/>
            <a:ext cx="807915" cy="125195"/>
            <a:chOff x="2274599" y="2654919"/>
            <a:chExt cx="1944204" cy="301352"/>
          </a:xfrm>
          <a:solidFill>
            <a:schemeClr val="bg1"/>
          </a:solidFill>
        </p:grpSpPr>
        <p:sp>
          <p:nvSpPr>
            <p:cNvPr id="28" name="Freeform 60"/>
            <p:cNvSpPr>
              <a:spLocks noChangeArrowheads="1"/>
            </p:cNvSpPr>
            <p:nvPr/>
          </p:nvSpPr>
          <p:spPr bwMode="auto">
            <a:xfrm>
              <a:off x="2575951" y="2733768"/>
              <a:ext cx="238705" cy="221423"/>
            </a:xfrm>
            <a:custGeom>
              <a:avLst/>
              <a:gdLst>
                <a:gd name="T0" fmla="*/ 836 w 975"/>
                <a:gd name="T1" fmla="*/ 649 h 905"/>
                <a:gd name="T2" fmla="*/ 836 w 975"/>
                <a:gd name="T3" fmla="*/ 649 h 905"/>
                <a:gd name="T4" fmla="*/ 836 w 975"/>
                <a:gd name="T5" fmla="*/ 347 h 905"/>
                <a:gd name="T6" fmla="*/ 836 w 975"/>
                <a:gd name="T7" fmla="*/ 347 h 905"/>
                <a:gd name="T8" fmla="*/ 836 w 975"/>
                <a:gd name="T9" fmla="*/ 23 h 905"/>
                <a:gd name="T10" fmla="*/ 673 w 975"/>
                <a:gd name="T11" fmla="*/ 23 h 905"/>
                <a:gd name="T12" fmla="*/ 673 w 975"/>
                <a:gd name="T13" fmla="*/ 93 h 905"/>
                <a:gd name="T14" fmla="*/ 464 w 975"/>
                <a:gd name="T15" fmla="*/ 23 h 905"/>
                <a:gd name="T16" fmla="*/ 0 w 975"/>
                <a:gd name="T17" fmla="*/ 464 h 905"/>
                <a:gd name="T18" fmla="*/ 464 w 975"/>
                <a:gd name="T19" fmla="*/ 881 h 905"/>
                <a:gd name="T20" fmla="*/ 743 w 975"/>
                <a:gd name="T21" fmla="*/ 765 h 905"/>
                <a:gd name="T22" fmla="*/ 859 w 975"/>
                <a:gd name="T23" fmla="*/ 881 h 905"/>
                <a:gd name="T24" fmla="*/ 974 w 975"/>
                <a:gd name="T25" fmla="*/ 765 h 905"/>
                <a:gd name="T26" fmla="*/ 836 w 975"/>
                <a:gd name="T27" fmla="*/ 649 h 905"/>
                <a:gd name="T28" fmla="*/ 464 w 975"/>
                <a:gd name="T29" fmla="*/ 718 h 905"/>
                <a:gd name="T30" fmla="*/ 464 w 975"/>
                <a:gd name="T31" fmla="*/ 718 h 905"/>
                <a:gd name="T32" fmla="*/ 163 w 975"/>
                <a:gd name="T33" fmla="*/ 464 h 905"/>
                <a:gd name="T34" fmla="*/ 487 w 975"/>
                <a:gd name="T35" fmla="*/ 185 h 905"/>
                <a:gd name="T36" fmla="*/ 673 w 975"/>
                <a:gd name="T37" fmla="*/ 301 h 905"/>
                <a:gd name="T38" fmla="*/ 673 w 975"/>
                <a:gd name="T39" fmla="*/ 347 h 905"/>
                <a:gd name="T40" fmla="*/ 673 w 975"/>
                <a:gd name="T41" fmla="*/ 347 h 905"/>
                <a:gd name="T42" fmla="*/ 673 w 975"/>
                <a:gd name="T43" fmla="*/ 603 h 905"/>
                <a:gd name="T44" fmla="*/ 464 w 975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5" h="905">
                  <a:moveTo>
                    <a:pt x="836" y="649"/>
                  </a:moveTo>
                  <a:lnTo>
                    <a:pt x="836" y="649"/>
                  </a:lnTo>
                  <a:cubicBezTo>
                    <a:pt x="836" y="347"/>
                    <a:pt x="836" y="347"/>
                    <a:pt x="836" y="347"/>
                  </a:cubicBezTo>
                  <a:lnTo>
                    <a:pt x="836" y="347"/>
                  </a:lnTo>
                  <a:cubicBezTo>
                    <a:pt x="836" y="23"/>
                    <a:pt x="836" y="23"/>
                    <a:pt x="836" y="23"/>
                  </a:cubicBezTo>
                  <a:cubicBezTo>
                    <a:pt x="673" y="23"/>
                    <a:pt x="673" y="23"/>
                    <a:pt x="673" y="23"/>
                  </a:cubicBezTo>
                  <a:cubicBezTo>
                    <a:pt x="673" y="93"/>
                    <a:pt x="673" y="93"/>
                    <a:pt x="673" y="93"/>
                  </a:cubicBezTo>
                  <a:cubicBezTo>
                    <a:pt x="627" y="46"/>
                    <a:pt x="557" y="23"/>
                    <a:pt x="464" y="23"/>
                  </a:cubicBezTo>
                  <a:cubicBezTo>
                    <a:pt x="163" y="0"/>
                    <a:pt x="0" y="208"/>
                    <a:pt x="0" y="464"/>
                  </a:cubicBezTo>
                  <a:cubicBezTo>
                    <a:pt x="0" y="695"/>
                    <a:pt x="163" y="881"/>
                    <a:pt x="464" y="881"/>
                  </a:cubicBezTo>
                  <a:cubicBezTo>
                    <a:pt x="603" y="904"/>
                    <a:pt x="743" y="765"/>
                    <a:pt x="743" y="765"/>
                  </a:cubicBezTo>
                  <a:cubicBezTo>
                    <a:pt x="859" y="881"/>
                    <a:pt x="859" y="881"/>
                    <a:pt x="859" y="881"/>
                  </a:cubicBezTo>
                  <a:cubicBezTo>
                    <a:pt x="974" y="765"/>
                    <a:pt x="974" y="765"/>
                    <a:pt x="974" y="765"/>
                  </a:cubicBezTo>
                  <a:lnTo>
                    <a:pt x="836" y="649"/>
                  </a:lnTo>
                  <a:close/>
                  <a:moveTo>
                    <a:pt x="464" y="718"/>
                  </a:moveTo>
                  <a:lnTo>
                    <a:pt x="464" y="718"/>
                  </a:lnTo>
                  <a:cubicBezTo>
                    <a:pt x="302" y="742"/>
                    <a:pt x="163" y="603"/>
                    <a:pt x="163" y="464"/>
                  </a:cubicBezTo>
                  <a:cubicBezTo>
                    <a:pt x="163" y="301"/>
                    <a:pt x="279" y="162"/>
                    <a:pt x="487" y="185"/>
                  </a:cubicBezTo>
                  <a:cubicBezTo>
                    <a:pt x="557" y="185"/>
                    <a:pt x="627" y="254"/>
                    <a:pt x="673" y="301"/>
                  </a:cubicBezTo>
                  <a:cubicBezTo>
                    <a:pt x="673" y="347"/>
                    <a:pt x="673" y="347"/>
                    <a:pt x="673" y="347"/>
                  </a:cubicBezTo>
                  <a:lnTo>
                    <a:pt x="673" y="347"/>
                  </a:lnTo>
                  <a:cubicBezTo>
                    <a:pt x="673" y="603"/>
                    <a:pt x="673" y="603"/>
                    <a:pt x="673" y="603"/>
                  </a:cubicBezTo>
                  <a:cubicBezTo>
                    <a:pt x="627" y="672"/>
                    <a:pt x="557" y="718"/>
                    <a:pt x="464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29" name="Freeform 61"/>
            <p:cNvSpPr>
              <a:spLocks noChangeArrowheads="1"/>
            </p:cNvSpPr>
            <p:nvPr/>
          </p:nvSpPr>
          <p:spPr bwMode="auto">
            <a:xfrm>
              <a:off x="3468125" y="2733768"/>
              <a:ext cx="233304" cy="221423"/>
            </a:xfrm>
            <a:custGeom>
              <a:avLst/>
              <a:gdLst>
                <a:gd name="T0" fmla="*/ 835 w 951"/>
                <a:gd name="T1" fmla="*/ 649 h 905"/>
                <a:gd name="T2" fmla="*/ 835 w 951"/>
                <a:gd name="T3" fmla="*/ 649 h 905"/>
                <a:gd name="T4" fmla="*/ 835 w 951"/>
                <a:gd name="T5" fmla="*/ 347 h 905"/>
                <a:gd name="T6" fmla="*/ 835 w 951"/>
                <a:gd name="T7" fmla="*/ 347 h 905"/>
                <a:gd name="T8" fmla="*/ 835 w 951"/>
                <a:gd name="T9" fmla="*/ 23 h 905"/>
                <a:gd name="T10" fmla="*/ 649 w 951"/>
                <a:gd name="T11" fmla="*/ 23 h 905"/>
                <a:gd name="T12" fmla="*/ 649 w 951"/>
                <a:gd name="T13" fmla="*/ 93 h 905"/>
                <a:gd name="T14" fmla="*/ 440 w 951"/>
                <a:gd name="T15" fmla="*/ 23 h 905"/>
                <a:gd name="T16" fmla="*/ 0 w 951"/>
                <a:gd name="T17" fmla="*/ 464 h 905"/>
                <a:gd name="T18" fmla="*/ 440 w 951"/>
                <a:gd name="T19" fmla="*/ 881 h 905"/>
                <a:gd name="T20" fmla="*/ 742 w 951"/>
                <a:gd name="T21" fmla="*/ 765 h 905"/>
                <a:gd name="T22" fmla="*/ 835 w 951"/>
                <a:gd name="T23" fmla="*/ 881 h 905"/>
                <a:gd name="T24" fmla="*/ 950 w 951"/>
                <a:gd name="T25" fmla="*/ 765 h 905"/>
                <a:gd name="T26" fmla="*/ 835 w 951"/>
                <a:gd name="T27" fmla="*/ 649 h 905"/>
                <a:gd name="T28" fmla="*/ 463 w 951"/>
                <a:gd name="T29" fmla="*/ 718 h 905"/>
                <a:gd name="T30" fmla="*/ 463 w 951"/>
                <a:gd name="T31" fmla="*/ 718 h 905"/>
                <a:gd name="T32" fmla="*/ 162 w 951"/>
                <a:gd name="T33" fmla="*/ 464 h 905"/>
                <a:gd name="T34" fmla="*/ 463 w 951"/>
                <a:gd name="T35" fmla="*/ 185 h 905"/>
                <a:gd name="T36" fmla="*/ 649 w 951"/>
                <a:gd name="T37" fmla="*/ 301 h 905"/>
                <a:gd name="T38" fmla="*/ 649 w 951"/>
                <a:gd name="T39" fmla="*/ 347 h 905"/>
                <a:gd name="T40" fmla="*/ 649 w 951"/>
                <a:gd name="T41" fmla="*/ 347 h 905"/>
                <a:gd name="T42" fmla="*/ 649 w 951"/>
                <a:gd name="T43" fmla="*/ 603 h 905"/>
                <a:gd name="T44" fmla="*/ 463 w 951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1" h="905">
                  <a:moveTo>
                    <a:pt x="835" y="649"/>
                  </a:moveTo>
                  <a:lnTo>
                    <a:pt x="835" y="649"/>
                  </a:lnTo>
                  <a:cubicBezTo>
                    <a:pt x="835" y="347"/>
                    <a:pt x="835" y="347"/>
                    <a:pt x="835" y="347"/>
                  </a:cubicBezTo>
                  <a:lnTo>
                    <a:pt x="835" y="347"/>
                  </a:lnTo>
                  <a:cubicBezTo>
                    <a:pt x="835" y="23"/>
                    <a:pt x="835" y="23"/>
                    <a:pt x="835" y="23"/>
                  </a:cubicBezTo>
                  <a:cubicBezTo>
                    <a:pt x="649" y="23"/>
                    <a:pt x="649" y="23"/>
                    <a:pt x="649" y="23"/>
                  </a:cubicBezTo>
                  <a:cubicBezTo>
                    <a:pt x="649" y="93"/>
                    <a:pt x="649" y="93"/>
                    <a:pt x="649" y="93"/>
                  </a:cubicBezTo>
                  <a:cubicBezTo>
                    <a:pt x="603" y="46"/>
                    <a:pt x="533" y="23"/>
                    <a:pt x="440" y="23"/>
                  </a:cubicBezTo>
                  <a:cubicBezTo>
                    <a:pt x="162" y="0"/>
                    <a:pt x="0" y="208"/>
                    <a:pt x="0" y="464"/>
                  </a:cubicBezTo>
                  <a:cubicBezTo>
                    <a:pt x="0" y="695"/>
                    <a:pt x="162" y="881"/>
                    <a:pt x="440" y="881"/>
                  </a:cubicBezTo>
                  <a:cubicBezTo>
                    <a:pt x="603" y="904"/>
                    <a:pt x="742" y="765"/>
                    <a:pt x="742" y="765"/>
                  </a:cubicBezTo>
                  <a:cubicBezTo>
                    <a:pt x="835" y="881"/>
                    <a:pt x="835" y="881"/>
                    <a:pt x="835" y="881"/>
                  </a:cubicBezTo>
                  <a:cubicBezTo>
                    <a:pt x="950" y="765"/>
                    <a:pt x="950" y="765"/>
                    <a:pt x="950" y="765"/>
                  </a:cubicBezTo>
                  <a:lnTo>
                    <a:pt x="835" y="649"/>
                  </a:lnTo>
                  <a:close/>
                  <a:moveTo>
                    <a:pt x="463" y="718"/>
                  </a:moveTo>
                  <a:lnTo>
                    <a:pt x="463" y="718"/>
                  </a:lnTo>
                  <a:cubicBezTo>
                    <a:pt x="278" y="742"/>
                    <a:pt x="162" y="603"/>
                    <a:pt x="162" y="464"/>
                  </a:cubicBezTo>
                  <a:cubicBezTo>
                    <a:pt x="162" y="301"/>
                    <a:pt x="278" y="162"/>
                    <a:pt x="463" y="185"/>
                  </a:cubicBezTo>
                  <a:cubicBezTo>
                    <a:pt x="556" y="185"/>
                    <a:pt x="626" y="254"/>
                    <a:pt x="649" y="301"/>
                  </a:cubicBezTo>
                  <a:cubicBezTo>
                    <a:pt x="649" y="347"/>
                    <a:pt x="649" y="347"/>
                    <a:pt x="649" y="347"/>
                  </a:cubicBezTo>
                  <a:lnTo>
                    <a:pt x="649" y="347"/>
                  </a:lnTo>
                  <a:cubicBezTo>
                    <a:pt x="649" y="603"/>
                    <a:pt x="649" y="603"/>
                    <a:pt x="649" y="603"/>
                  </a:cubicBezTo>
                  <a:cubicBezTo>
                    <a:pt x="626" y="672"/>
                    <a:pt x="533" y="718"/>
                    <a:pt x="463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0" name="Freeform 62"/>
            <p:cNvSpPr>
              <a:spLocks noChangeArrowheads="1"/>
            </p:cNvSpPr>
            <p:nvPr/>
          </p:nvSpPr>
          <p:spPr bwMode="auto">
            <a:xfrm>
              <a:off x="2274599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7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50" y="1183"/>
                    <a:pt x="835" y="997"/>
                    <a:pt x="835" y="766"/>
                  </a:cubicBezTo>
                  <a:cubicBezTo>
                    <a:pt x="835" y="510"/>
                    <a:pt x="673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3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7" y="487"/>
                  </a:cubicBezTo>
                  <a:cubicBezTo>
                    <a:pt x="557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1" name="Freeform 63"/>
            <p:cNvSpPr>
              <a:spLocks noChangeArrowheads="1"/>
            </p:cNvSpPr>
            <p:nvPr/>
          </p:nvSpPr>
          <p:spPr bwMode="auto">
            <a:xfrm>
              <a:off x="3246701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8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49" y="1183"/>
                    <a:pt x="835" y="997"/>
                    <a:pt x="835" y="766"/>
                  </a:cubicBezTo>
                  <a:cubicBezTo>
                    <a:pt x="835" y="510"/>
                    <a:pt x="649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2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8" y="487"/>
                  </a:cubicBezTo>
                  <a:cubicBezTo>
                    <a:pt x="556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2" name="Freeform 64"/>
            <p:cNvSpPr>
              <a:spLocks noChangeArrowheads="1"/>
            </p:cNvSpPr>
            <p:nvPr/>
          </p:nvSpPr>
          <p:spPr bwMode="auto">
            <a:xfrm>
              <a:off x="3944455" y="2660320"/>
              <a:ext cx="205222" cy="289470"/>
            </a:xfrm>
            <a:custGeom>
              <a:avLst/>
              <a:gdLst>
                <a:gd name="T0" fmla="*/ 835 w 836"/>
                <a:gd name="T1" fmla="*/ 951 h 1184"/>
                <a:gd name="T2" fmla="*/ 835 w 836"/>
                <a:gd name="T3" fmla="*/ 951 h 1184"/>
                <a:gd name="T4" fmla="*/ 835 w 836"/>
                <a:gd name="T5" fmla="*/ 649 h 1184"/>
                <a:gd name="T6" fmla="*/ 835 w 836"/>
                <a:gd name="T7" fmla="*/ 649 h 1184"/>
                <a:gd name="T8" fmla="*/ 835 w 836"/>
                <a:gd name="T9" fmla="*/ 0 h 1184"/>
                <a:gd name="T10" fmla="*/ 673 w 836"/>
                <a:gd name="T11" fmla="*/ 0 h 1184"/>
                <a:gd name="T12" fmla="*/ 673 w 836"/>
                <a:gd name="T13" fmla="*/ 395 h 1184"/>
                <a:gd name="T14" fmla="*/ 464 w 836"/>
                <a:gd name="T15" fmla="*/ 325 h 1184"/>
                <a:gd name="T16" fmla="*/ 0 w 836"/>
                <a:gd name="T17" fmla="*/ 766 h 1184"/>
                <a:gd name="T18" fmla="*/ 441 w 836"/>
                <a:gd name="T19" fmla="*/ 1183 h 1184"/>
                <a:gd name="T20" fmla="*/ 835 w 836"/>
                <a:gd name="T21" fmla="*/ 951 h 1184"/>
                <a:gd name="T22" fmla="*/ 464 w 836"/>
                <a:gd name="T23" fmla="*/ 1020 h 1184"/>
                <a:gd name="T24" fmla="*/ 464 w 836"/>
                <a:gd name="T25" fmla="*/ 1020 h 1184"/>
                <a:gd name="T26" fmla="*/ 163 w 836"/>
                <a:gd name="T27" fmla="*/ 766 h 1184"/>
                <a:gd name="T28" fmla="*/ 464 w 836"/>
                <a:gd name="T29" fmla="*/ 487 h 1184"/>
                <a:gd name="T30" fmla="*/ 673 w 836"/>
                <a:gd name="T31" fmla="*/ 603 h 1184"/>
                <a:gd name="T32" fmla="*/ 673 w 836"/>
                <a:gd name="T33" fmla="*/ 649 h 1184"/>
                <a:gd name="T34" fmla="*/ 673 w 836"/>
                <a:gd name="T35" fmla="*/ 649 h 1184"/>
                <a:gd name="T36" fmla="*/ 673 w 836"/>
                <a:gd name="T37" fmla="*/ 905 h 1184"/>
                <a:gd name="T38" fmla="*/ 464 w 836"/>
                <a:gd name="T39" fmla="*/ 102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835" y="951"/>
                  </a:moveTo>
                  <a:lnTo>
                    <a:pt x="835" y="951"/>
                  </a:lnTo>
                  <a:cubicBezTo>
                    <a:pt x="835" y="649"/>
                    <a:pt x="835" y="649"/>
                    <a:pt x="835" y="649"/>
                  </a:cubicBezTo>
                  <a:lnTo>
                    <a:pt x="835" y="649"/>
                  </a:lnTo>
                  <a:cubicBezTo>
                    <a:pt x="835" y="0"/>
                    <a:pt x="835" y="0"/>
                    <a:pt x="835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73" y="395"/>
                    <a:pt x="673" y="395"/>
                    <a:pt x="673" y="395"/>
                  </a:cubicBezTo>
                  <a:cubicBezTo>
                    <a:pt x="603" y="348"/>
                    <a:pt x="534" y="325"/>
                    <a:pt x="464" y="325"/>
                  </a:cubicBezTo>
                  <a:cubicBezTo>
                    <a:pt x="163" y="302"/>
                    <a:pt x="0" y="510"/>
                    <a:pt x="0" y="766"/>
                  </a:cubicBezTo>
                  <a:cubicBezTo>
                    <a:pt x="0" y="997"/>
                    <a:pt x="163" y="1183"/>
                    <a:pt x="441" y="1183"/>
                  </a:cubicBezTo>
                  <a:cubicBezTo>
                    <a:pt x="743" y="1183"/>
                    <a:pt x="835" y="951"/>
                    <a:pt x="835" y="951"/>
                  </a:cubicBezTo>
                  <a:close/>
                  <a:moveTo>
                    <a:pt x="464" y="1020"/>
                  </a:moveTo>
                  <a:lnTo>
                    <a:pt x="464" y="1020"/>
                  </a:lnTo>
                  <a:cubicBezTo>
                    <a:pt x="279" y="1044"/>
                    <a:pt x="163" y="905"/>
                    <a:pt x="163" y="766"/>
                  </a:cubicBezTo>
                  <a:cubicBezTo>
                    <a:pt x="163" y="603"/>
                    <a:pt x="279" y="464"/>
                    <a:pt x="464" y="487"/>
                  </a:cubicBezTo>
                  <a:cubicBezTo>
                    <a:pt x="557" y="487"/>
                    <a:pt x="627" y="556"/>
                    <a:pt x="673" y="603"/>
                  </a:cubicBezTo>
                  <a:cubicBezTo>
                    <a:pt x="673" y="649"/>
                    <a:pt x="673" y="649"/>
                    <a:pt x="673" y="649"/>
                  </a:cubicBezTo>
                  <a:lnTo>
                    <a:pt x="673" y="649"/>
                  </a:lnTo>
                  <a:cubicBezTo>
                    <a:pt x="673" y="905"/>
                    <a:pt x="673" y="905"/>
                    <a:pt x="673" y="905"/>
                  </a:cubicBezTo>
                  <a:cubicBezTo>
                    <a:pt x="627" y="974"/>
                    <a:pt x="557" y="1020"/>
                    <a:pt x="464" y="10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3" name="Freeform 65"/>
            <p:cNvSpPr>
              <a:spLocks noChangeArrowheads="1"/>
            </p:cNvSpPr>
            <p:nvPr/>
          </p:nvSpPr>
          <p:spPr bwMode="auto">
            <a:xfrm>
              <a:off x="2507903" y="2660320"/>
              <a:ext cx="39965" cy="289470"/>
            </a:xfrm>
            <a:custGeom>
              <a:avLst/>
              <a:gdLst>
                <a:gd name="T0" fmla="*/ 163 w 164"/>
                <a:gd name="T1" fmla="*/ 0 h 1184"/>
                <a:gd name="T2" fmla="*/ 163 w 164"/>
                <a:gd name="T3" fmla="*/ 1183 h 1184"/>
                <a:gd name="T4" fmla="*/ 0 w 164"/>
                <a:gd name="T5" fmla="*/ 1183 h 1184"/>
                <a:gd name="T6" fmla="*/ 0 w 164"/>
                <a:gd name="T7" fmla="*/ 0 h 1184"/>
                <a:gd name="T8" fmla="*/ 163 w 164"/>
                <a:gd name="T9" fmla="*/ 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84">
                  <a:moveTo>
                    <a:pt x="163" y="0"/>
                  </a:moveTo>
                  <a:lnTo>
                    <a:pt x="163" y="1183"/>
                  </a:lnTo>
                  <a:lnTo>
                    <a:pt x="0" y="1183"/>
                  </a:lnTo>
                  <a:lnTo>
                    <a:pt x="0" y="0"/>
                  </a:lnTo>
                  <a:lnTo>
                    <a:pt x="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4" name="Freeform 66"/>
            <p:cNvSpPr>
              <a:spLocks noChangeArrowheads="1"/>
            </p:cNvSpPr>
            <p:nvPr/>
          </p:nvSpPr>
          <p:spPr bwMode="auto">
            <a:xfrm>
              <a:off x="2813576" y="2740248"/>
              <a:ext cx="187940" cy="210622"/>
            </a:xfrm>
            <a:custGeom>
              <a:avLst/>
              <a:gdLst>
                <a:gd name="T0" fmla="*/ 441 w 768"/>
                <a:gd name="T1" fmla="*/ 858 h 859"/>
                <a:gd name="T2" fmla="*/ 441 w 768"/>
                <a:gd name="T3" fmla="*/ 858 h 859"/>
                <a:gd name="T4" fmla="*/ 0 w 768"/>
                <a:gd name="T5" fmla="*/ 441 h 859"/>
                <a:gd name="T6" fmla="*/ 441 w 768"/>
                <a:gd name="T7" fmla="*/ 0 h 859"/>
                <a:gd name="T8" fmla="*/ 767 w 768"/>
                <a:gd name="T9" fmla="*/ 139 h 859"/>
                <a:gd name="T10" fmla="*/ 650 w 768"/>
                <a:gd name="T11" fmla="*/ 231 h 859"/>
                <a:gd name="T12" fmla="*/ 441 w 768"/>
                <a:gd name="T13" fmla="*/ 162 h 859"/>
                <a:gd name="T14" fmla="*/ 186 w 768"/>
                <a:gd name="T15" fmla="*/ 441 h 859"/>
                <a:gd name="T16" fmla="*/ 441 w 768"/>
                <a:gd name="T17" fmla="*/ 695 h 859"/>
                <a:gd name="T18" fmla="*/ 650 w 768"/>
                <a:gd name="T19" fmla="*/ 603 h 859"/>
                <a:gd name="T20" fmla="*/ 767 w 768"/>
                <a:gd name="T21" fmla="*/ 719 h 859"/>
                <a:gd name="T22" fmla="*/ 441 w 768"/>
                <a:gd name="T23" fmla="*/ 858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8" h="859">
                  <a:moveTo>
                    <a:pt x="441" y="858"/>
                  </a:moveTo>
                  <a:lnTo>
                    <a:pt x="441" y="858"/>
                  </a:lnTo>
                  <a:cubicBezTo>
                    <a:pt x="209" y="858"/>
                    <a:pt x="0" y="672"/>
                    <a:pt x="0" y="441"/>
                  </a:cubicBezTo>
                  <a:cubicBezTo>
                    <a:pt x="0" y="185"/>
                    <a:pt x="209" y="0"/>
                    <a:pt x="441" y="0"/>
                  </a:cubicBezTo>
                  <a:cubicBezTo>
                    <a:pt x="581" y="0"/>
                    <a:pt x="697" y="46"/>
                    <a:pt x="767" y="139"/>
                  </a:cubicBezTo>
                  <a:lnTo>
                    <a:pt x="650" y="231"/>
                  </a:lnTo>
                  <a:cubicBezTo>
                    <a:pt x="627" y="208"/>
                    <a:pt x="534" y="162"/>
                    <a:pt x="441" y="162"/>
                  </a:cubicBezTo>
                  <a:cubicBezTo>
                    <a:pt x="303" y="162"/>
                    <a:pt x="163" y="278"/>
                    <a:pt x="186" y="441"/>
                  </a:cubicBezTo>
                  <a:cubicBezTo>
                    <a:pt x="186" y="580"/>
                    <a:pt x="303" y="695"/>
                    <a:pt x="441" y="695"/>
                  </a:cubicBezTo>
                  <a:cubicBezTo>
                    <a:pt x="534" y="695"/>
                    <a:pt x="627" y="649"/>
                    <a:pt x="650" y="603"/>
                  </a:cubicBezTo>
                  <a:cubicBezTo>
                    <a:pt x="767" y="719"/>
                    <a:pt x="767" y="719"/>
                    <a:pt x="767" y="719"/>
                  </a:cubicBezTo>
                  <a:cubicBezTo>
                    <a:pt x="697" y="812"/>
                    <a:pt x="581" y="858"/>
                    <a:pt x="441" y="8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5" name="Freeform 67"/>
            <p:cNvSpPr>
              <a:spLocks noChangeArrowheads="1"/>
            </p:cNvSpPr>
            <p:nvPr/>
          </p:nvSpPr>
          <p:spPr bwMode="auto">
            <a:xfrm>
              <a:off x="3712230" y="2740248"/>
              <a:ext cx="227904" cy="216023"/>
            </a:xfrm>
            <a:custGeom>
              <a:avLst/>
              <a:gdLst>
                <a:gd name="T0" fmla="*/ 441 w 929"/>
                <a:gd name="T1" fmla="*/ 695 h 882"/>
                <a:gd name="T2" fmla="*/ 441 w 929"/>
                <a:gd name="T3" fmla="*/ 695 h 882"/>
                <a:gd name="T4" fmla="*/ 650 w 929"/>
                <a:gd name="T5" fmla="*/ 626 h 882"/>
                <a:gd name="T6" fmla="*/ 650 w 929"/>
                <a:gd name="T7" fmla="*/ 0 h 882"/>
                <a:gd name="T8" fmla="*/ 812 w 929"/>
                <a:gd name="T9" fmla="*/ 0 h 882"/>
                <a:gd name="T10" fmla="*/ 812 w 929"/>
                <a:gd name="T11" fmla="*/ 626 h 882"/>
                <a:gd name="T12" fmla="*/ 928 w 929"/>
                <a:gd name="T13" fmla="*/ 742 h 882"/>
                <a:gd name="T14" fmla="*/ 812 w 929"/>
                <a:gd name="T15" fmla="*/ 858 h 882"/>
                <a:gd name="T16" fmla="*/ 743 w 929"/>
                <a:gd name="T17" fmla="*/ 765 h 882"/>
                <a:gd name="T18" fmla="*/ 441 w 929"/>
                <a:gd name="T19" fmla="*/ 881 h 882"/>
                <a:gd name="T20" fmla="*/ 0 w 929"/>
                <a:gd name="T21" fmla="*/ 417 h 882"/>
                <a:gd name="T22" fmla="*/ 0 w 929"/>
                <a:gd name="T23" fmla="*/ 0 h 882"/>
                <a:gd name="T24" fmla="*/ 163 w 929"/>
                <a:gd name="T25" fmla="*/ 0 h 882"/>
                <a:gd name="T26" fmla="*/ 163 w 929"/>
                <a:gd name="T27" fmla="*/ 417 h 882"/>
                <a:gd name="T28" fmla="*/ 441 w 929"/>
                <a:gd name="T29" fmla="*/ 69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882">
                  <a:moveTo>
                    <a:pt x="441" y="695"/>
                  </a:moveTo>
                  <a:lnTo>
                    <a:pt x="441" y="695"/>
                  </a:lnTo>
                  <a:cubicBezTo>
                    <a:pt x="534" y="695"/>
                    <a:pt x="603" y="649"/>
                    <a:pt x="650" y="626"/>
                  </a:cubicBezTo>
                  <a:cubicBezTo>
                    <a:pt x="650" y="0"/>
                    <a:pt x="650" y="0"/>
                    <a:pt x="650" y="0"/>
                  </a:cubicBezTo>
                  <a:lnTo>
                    <a:pt x="812" y="0"/>
                  </a:lnTo>
                  <a:cubicBezTo>
                    <a:pt x="812" y="626"/>
                    <a:pt x="812" y="626"/>
                    <a:pt x="812" y="626"/>
                  </a:cubicBezTo>
                  <a:cubicBezTo>
                    <a:pt x="928" y="742"/>
                    <a:pt x="928" y="742"/>
                    <a:pt x="928" y="742"/>
                  </a:cubicBezTo>
                  <a:cubicBezTo>
                    <a:pt x="812" y="858"/>
                    <a:pt x="812" y="858"/>
                    <a:pt x="812" y="858"/>
                  </a:cubicBezTo>
                  <a:cubicBezTo>
                    <a:pt x="743" y="765"/>
                    <a:pt x="743" y="765"/>
                    <a:pt x="743" y="765"/>
                  </a:cubicBezTo>
                  <a:cubicBezTo>
                    <a:pt x="743" y="765"/>
                    <a:pt x="627" y="881"/>
                    <a:pt x="441" y="881"/>
                  </a:cubicBezTo>
                  <a:cubicBezTo>
                    <a:pt x="163" y="881"/>
                    <a:pt x="0" y="626"/>
                    <a:pt x="0" y="4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417"/>
                    <a:pt x="163" y="417"/>
                    <a:pt x="163" y="417"/>
                  </a:cubicBezTo>
                  <a:cubicBezTo>
                    <a:pt x="163" y="534"/>
                    <a:pt x="256" y="695"/>
                    <a:pt x="441" y="6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6" name="Freeform 68"/>
            <p:cNvSpPr>
              <a:spLocks noChangeArrowheads="1"/>
            </p:cNvSpPr>
            <p:nvPr/>
          </p:nvSpPr>
          <p:spPr bwMode="auto">
            <a:xfrm>
              <a:off x="3030679" y="2654919"/>
              <a:ext cx="45365" cy="295951"/>
            </a:xfrm>
            <a:custGeom>
              <a:avLst/>
              <a:gdLst>
                <a:gd name="T0" fmla="*/ 0 w 187"/>
                <a:gd name="T1" fmla="*/ 0 h 1207"/>
                <a:gd name="T2" fmla="*/ 0 w 187"/>
                <a:gd name="T3" fmla="*/ 1206 h 1207"/>
                <a:gd name="T4" fmla="*/ 186 w 187"/>
                <a:gd name="T5" fmla="*/ 1206 h 1207"/>
                <a:gd name="T6" fmla="*/ 186 w 187"/>
                <a:gd name="T7" fmla="*/ 0 h 1207"/>
                <a:gd name="T8" fmla="*/ 0 w 187"/>
                <a:gd name="T9" fmla="*/ 0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07">
                  <a:moveTo>
                    <a:pt x="0" y="0"/>
                  </a:moveTo>
                  <a:lnTo>
                    <a:pt x="0" y="1206"/>
                  </a:lnTo>
                  <a:lnTo>
                    <a:pt x="186" y="1206"/>
                  </a:lnTo>
                  <a:lnTo>
                    <a:pt x="18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7" name="Freeform 69"/>
            <p:cNvSpPr>
              <a:spLocks noChangeArrowheads="1"/>
            </p:cNvSpPr>
            <p:nvPr/>
          </p:nvSpPr>
          <p:spPr bwMode="auto">
            <a:xfrm>
              <a:off x="3081445" y="2740248"/>
              <a:ext cx="153376" cy="210622"/>
            </a:xfrm>
            <a:custGeom>
              <a:avLst/>
              <a:gdLst>
                <a:gd name="T0" fmla="*/ 371 w 628"/>
                <a:gd name="T1" fmla="*/ 0 h 859"/>
                <a:gd name="T2" fmla="*/ 603 w 628"/>
                <a:gd name="T3" fmla="*/ 0 h 859"/>
                <a:gd name="T4" fmla="*/ 209 w 628"/>
                <a:gd name="T5" fmla="*/ 441 h 859"/>
                <a:gd name="T6" fmla="*/ 627 w 628"/>
                <a:gd name="T7" fmla="*/ 858 h 859"/>
                <a:gd name="T8" fmla="*/ 394 w 628"/>
                <a:gd name="T9" fmla="*/ 858 h 859"/>
                <a:gd name="T10" fmla="*/ 0 w 628"/>
                <a:gd name="T11" fmla="*/ 441 h 859"/>
                <a:gd name="T12" fmla="*/ 371 w 628"/>
                <a:gd name="T13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8" h="859">
                  <a:moveTo>
                    <a:pt x="371" y="0"/>
                  </a:moveTo>
                  <a:lnTo>
                    <a:pt x="603" y="0"/>
                  </a:lnTo>
                  <a:lnTo>
                    <a:pt x="209" y="441"/>
                  </a:lnTo>
                  <a:lnTo>
                    <a:pt x="627" y="858"/>
                  </a:lnTo>
                  <a:lnTo>
                    <a:pt x="394" y="858"/>
                  </a:lnTo>
                  <a:lnTo>
                    <a:pt x="0" y="441"/>
                  </a:lnTo>
                  <a:lnTo>
                    <a:pt x="37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8" name="Freeform 70"/>
            <p:cNvSpPr>
              <a:spLocks noChangeArrowheads="1"/>
            </p:cNvSpPr>
            <p:nvPr/>
          </p:nvSpPr>
          <p:spPr bwMode="auto">
            <a:xfrm>
              <a:off x="4166958" y="2660320"/>
              <a:ext cx="51845" cy="45365"/>
            </a:xfrm>
            <a:custGeom>
              <a:avLst/>
              <a:gdLst>
                <a:gd name="T0" fmla="*/ 116 w 210"/>
                <a:gd name="T1" fmla="*/ 0 h 186"/>
                <a:gd name="T2" fmla="*/ 116 w 210"/>
                <a:gd name="T3" fmla="*/ 0 h 186"/>
                <a:gd name="T4" fmla="*/ 209 w 210"/>
                <a:gd name="T5" fmla="*/ 92 h 186"/>
                <a:gd name="T6" fmla="*/ 116 w 210"/>
                <a:gd name="T7" fmla="*/ 185 h 186"/>
                <a:gd name="T8" fmla="*/ 0 w 210"/>
                <a:gd name="T9" fmla="*/ 92 h 186"/>
                <a:gd name="T10" fmla="*/ 116 w 210"/>
                <a:gd name="T11" fmla="*/ 0 h 186"/>
                <a:gd name="T12" fmla="*/ 116 w 210"/>
                <a:gd name="T13" fmla="*/ 162 h 186"/>
                <a:gd name="T14" fmla="*/ 116 w 210"/>
                <a:gd name="T15" fmla="*/ 162 h 186"/>
                <a:gd name="T16" fmla="*/ 186 w 210"/>
                <a:gd name="T17" fmla="*/ 92 h 186"/>
                <a:gd name="T18" fmla="*/ 116 w 210"/>
                <a:gd name="T19" fmla="*/ 0 h 186"/>
                <a:gd name="T20" fmla="*/ 23 w 210"/>
                <a:gd name="T21" fmla="*/ 92 h 186"/>
                <a:gd name="T22" fmla="*/ 116 w 210"/>
                <a:gd name="T23" fmla="*/ 162 h 186"/>
                <a:gd name="T24" fmla="*/ 70 w 210"/>
                <a:gd name="T25" fmla="*/ 23 h 186"/>
                <a:gd name="T26" fmla="*/ 70 w 210"/>
                <a:gd name="T27" fmla="*/ 23 h 186"/>
                <a:gd name="T28" fmla="*/ 116 w 210"/>
                <a:gd name="T29" fmla="*/ 23 h 186"/>
                <a:gd name="T30" fmla="*/ 163 w 210"/>
                <a:gd name="T31" fmla="*/ 69 h 186"/>
                <a:gd name="T32" fmla="*/ 116 w 210"/>
                <a:gd name="T33" fmla="*/ 92 h 186"/>
                <a:gd name="T34" fmla="*/ 163 w 210"/>
                <a:gd name="T35" fmla="*/ 139 h 186"/>
                <a:gd name="T36" fmla="*/ 139 w 210"/>
                <a:gd name="T37" fmla="*/ 139 h 186"/>
                <a:gd name="T38" fmla="*/ 116 w 210"/>
                <a:gd name="T39" fmla="*/ 92 h 186"/>
                <a:gd name="T40" fmla="*/ 93 w 210"/>
                <a:gd name="T41" fmla="*/ 92 h 186"/>
                <a:gd name="T42" fmla="*/ 93 w 210"/>
                <a:gd name="T43" fmla="*/ 139 h 186"/>
                <a:gd name="T44" fmla="*/ 70 w 210"/>
                <a:gd name="T45" fmla="*/ 139 h 186"/>
                <a:gd name="T46" fmla="*/ 70 w 210"/>
                <a:gd name="T47" fmla="*/ 23 h 186"/>
                <a:gd name="T48" fmla="*/ 93 w 210"/>
                <a:gd name="T49" fmla="*/ 69 h 186"/>
                <a:gd name="T50" fmla="*/ 93 w 210"/>
                <a:gd name="T51" fmla="*/ 69 h 186"/>
                <a:gd name="T52" fmla="*/ 116 w 210"/>
                <a:gd name="T53" fmla="*/ 69 h 186"/>
                <a:gd name="T54" fmla="*/ 139 w 210"/>
                <a:gd name="T55" fmla="*/ 69 h 186"/>
                <a:gd name="T56" fmla="*/ 116 w 210"/>
                <a:gd name="T57" fmla="*/ 46 h 186"/>
                <a:gd name="T58" fmla="*/ 93 w 210"/>
                <a:gd name="T59" fmla="*/ 46 h 186"/>
                <a:gd name="T60" fmla="*/ 93 w 210"/>
                <a:gd name="T61" fmla="*/ 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186">
                  <a:moveTo>
                    <a:pt x="116" y="0"/>
                  </a:moveTo>
                  <a:lnTo>
                    <a:pt x="116" y="0"/>
                  </a:lnTo>
                  <a:cubicBezTo>
                    <a:pt x="163" y="0"/>
                    <a:pt x="209" y="23"/>
                    <a:pt x="209" y="92"/>
                  </a:cubicBezTo>
                  <a:cubicBezTo>
                    <a:pt x="209" y="139"/>
                    <a:pt x="163" y="185"/>
                    <a:pt x="116" y="185"/>
                  </a:cubicBezTo>
                  <a:cubicBezTo>
                    <a:pt x="46" y="185"/>
                    <a:pt x="0" y="139"/>
                    <a:pt x="0" y="92"/>
                  </a:cubicBezTo>
                  <a:cubicBezTo>
                    <a:pt x="0" y="23"/>
                    <a:pt x="46" y="0"/>
                    <a:pt x="116" y="0"/>
                  </a:cubicBezTo>
                  <a:close/>
                  <a:moveTo>
                    <a:pt x="116" y="162"/>
                  </a:moveTo>
                  <a:lnTo>
                    <a:pt x="116" y="162"/>
                  </a:lnTo>
                  <a:cubicBezTo>
                    <a:pt x="163" y="162"/>
                    <a:pt x="186" y="139"/>
                    <a:pt x="186" y="92"/>
                  </a:cubicBezTo>
                  <a:cubicBezTo>
                    <a:pt x="186" y="46"/>
                    <a:pt x="163" y="0"/>
                    <a:pt x="116" y="0"/>
                  </a:cubicBezTo>
                  <a:cubicBezTo>
                    <a:pt x="70" y="0"/>
                    <a:pt x="23" y="46"/>
                    <a:pt x="23" y="92"/>
                  </a:cubicBezTo>
                  <a:cubicBezTo>
                    <a:pt x="23" y="139"/>
                    <a:pt x="70" y="162"/>
                    <a:pt x="116" y="162"/>
                  </a:cubicBezTo>
                  <a:close/>
                  <a:moveTo>
                    <a:pt x="70" y="23"/>
                  </a:moveTo>
                  <a:lnTo>
                    <a:pt x="70" y="23"/>
                  </a:lnTo>
                  <a:cubicBezTo>
                    <a:pt x="116" y="23"/>
                    <a:pt x="116" y="23"/>
                    <a:pt x="116" y="23"/>
                  </a:cubicBezTo>
                  <a:cubicBezTo>
                    <a:pt x="139" y="23"/>
                    <a:pt x="163" y="46"/>
                    <a:pt x="163" y="69"/>
                  </a:cubicBezTo>
                  <a:cubicBezTo>
                    <a:pt x="163" y="92"/>
                    <a:pt x="139" y="92"/>
                    <a:pt x="116" y="92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70" y="139"/>
                    <a:pt x="70" y="139"/>
                    <a:pt x="70" y="139"/>
                  </a:cubicBezTo>
                  <a:lnTo>
                    <a:pt x="70" y="23"/>
                  </a:lnTo>
                  <a:close/>
                  <a:moveTo>
                    <a:pt x="93" y="69"/>
                  </a:moveTo>
                  <a:lnTo>
                    <a:pt x="93" y="69"/>
                  </a:lnTo>
                  <a:cubicBezTo>
                    <a:pt x="116" y="69"/>
                    <a:pt x="116" y="69"/>
                    <a:pt x="116" y="69"/>
                  </a:cubicBezTo>
                  <a:lnTo>
                    <a:pt x="139" y="69"/>
                  </a:lnTo>
                  <a:cubicBezTo>
                    <a:pt x="139" y="46"/>
                    <a:pt x="116" y="46"/>
                    <a:pt x="116" y="46"/>
                  </a:cubicBezTo>
                  <a:cubicBezTo>
                    <a:pt x="93" y="46"/>
                    <a:pt x="93" y="46"/>
                    <a:pt x="93" y="46"/>
                  </a:cubicBez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4" y="4774503"/>
            <a:ext cx="9144000" cy="36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4" y="4875981"/>
            <a:ext cx="1173023" cy="17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91" y="4901381"/>
            <a:ext cx="4658678" cy="1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73" r:id="rId3"/>
    <p:sldLayoutId id="2147483771" r:id="rId4"/>
    <p:sldLayoutId id="214748377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3427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399" b="0" i="0" kern="1200" cap="none" spc="15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2pPr>
      <a:lvl3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3pPr>
      <a:lvl4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4pPr>
      <a:lvl5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5pPr>
      <a:lvl6pPr marL="342789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6pPr>
      <a:lvl7pPr marL="685577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7pPr>
      <a:lvl8pPr marL="1028366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8pPr>
      <a:lvl9pPr marL="1371154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9pPr>
    </p:titleStyle>
    <p:bodyStyle>
      <a:lvl1pPr marL="182821" indent="-182821" algn="l" defTabSz="342789" rtl="0" fontAlgn="base">
        <a:spcBef>
          <a:spcPts val="1200"/>
        </a:spcBef>
        <a:spcAft>
          <a:spcPct val="0"/>
        </a:spcAft>
        <a:buSzPct val="90000"/>
        <a:buFontTx/>
        <a:buBlip>
          <a:blip r:embed="rId11"/>
        </a:buBlip>
        <a:defRPr sz="1499" kern="1200">
          <a:solidFill>
            <a:srgbClr val="6B6F71"/>
          </a:solidFill>
          <a:latin typeface="Arial"/>
          <a:ea typeface="+mn-ea"/>
          <a:cs typeface="Arial"/>
        </a:defRPr>
      </a:lvl1pPr>
      <a:lvl2pPr marL="365642" indent="-182821" algn="l" defTabSz="342789" rtl="0" fontAlgn="base">
        <a:spcBef>
          <a:spcPts val="225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200" kern="1200">
          <a:solidFill>
            <a:srgbClr val="6B6F71"/>
          </a:solidFill>
          <a:latin typeface="Arial"/>
          <a:ea typeface="+mn-ea"/>
          <a:cs typeface="Arial"/>
        </a:defRPr>
      </a:lvl2pPr>
      <a:lvl3pPr marL="548462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599" kern="1200">
          <a:solidFill>
            <a:srgbClr val="6B6F71"/>
          </a:solidFill>
          <a:latin typeface="Arial"/>
          <a:ea typeface="+mn-ea"/>
          <a:cs typeface="Arial"/>
        </a:defRPr>
      </a:lvl3pPr>
      <a:lvl4pPr marL="731282" indent="-182821" algn="l" defTabSz="342789" rtl="0" fontAlgn="base">
        <a:spcBef>
          <a:spcPts val="600"/>
        </a:spcBef>
        <a:spcAft>
          <a:spcPct val="0"/>
        </a:spcAft>
        <a:buSzPct val="100000"/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4pPr>
      <a:lvl5pPr marL="914103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5pPr>
      <a:lvl6pPr marL="1885337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4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3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4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b="14757"/>
          <a:stretch/>
        </p:blipFill>
        <p:spPr>
          <a:xfrm>
            <a:off x="1" y="0"/>
            <a:ext cx="9121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70DCAC-7484-4AFD-AD9F-58D696CA1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79"/>
          <a:stretch/>
        </p:blipFill>
        <p:spPr>
          <a:xfrm>
            <a:off x="1918321" y="1010317"/>
            <a:ext cx="5096344" cy="28710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t="6935" r="10377" b="13577"/>
          <a:stretch/>
        </p:blipFill>
        <p:spPr>
          <a:xfrm>
            <a:off x="843167" y="480060"/>
            <a:ext cx="7357548" cy="4087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E126F7-0103-4FCD-AE15-832973570A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304" b="34159"/>
          <a:stretch/>
        </p:blipFill>
        <p:spPr>
          <a:xfrm>
            <a:off x="2634496" y="2655062"/>
            <a:ext cx="4380170" cy="1226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ACAEB-0B5C-4385-8B1F-12F66F5EF1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8" b="3264"/>
          <a:stretch/>
        </p:blipFill>
        <p:spPr>
          <a:xfrm>
            <a:off x="1918319" y="1010317"/>
            <a:ext cx="5198097" cy="2925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024AC1-8858-4CCD-8D26-D234C7027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685" y="1010317"/>
            <a:ext cx="5198098" cy="29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5" y="266874"/>
            <a:ext cx="6967453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Upsides – Page Tabs with inline frames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535" y="949141"/>
            <a:ext cx="862090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2700" dirty="0"/>
              <a:t>Feel very integrated into the CRM Page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Allow you to display any inline frame within the Page tab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Total control of the user experience within the tab when using an inline frame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Fully supported Infinity extensibility option</a:t>
            </a:r>
          </a:p>
          <a:p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21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734472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Downsides - Page Tabs with inline frames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535" y="949141"/>
            <a:ext cx="86818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2700" dirty="0"/>
              <a:t>There is no direct way to pass context from the parent CRM page to the tab page’s inline frame.  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The inline frame cannot access the parent page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Some web apps (such as FE/RE NXT) do not allow themselves to be rendered as inline frames</a:t>
            </a:r>
          </a:p>
          <a:p>
            <a:endParaRPr lang="en-US" sz="2700" dirty="0"/>
          </a:p>
          <a:p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27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056" y="-895186"/>
            <a:ext cx="10732835" cy="6038686"/>
          </a:xfrm>
          <a:prstGeom prst="rect">
            <a:avLst/>
          </a:prstGeom>
        </p:spPr>
      </p:pic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0" y="-85701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9522" y="795528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Custom Browser Extensions/Plugins</a:t>
            </a:r>
            <a:endParaRPr lang="en-US" sz="2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26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70DCAC-7484-4AFD-AD9F-58D696CA1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479"/>
          <a:stretch/>
        </p:blipFill>
        <p:spPr>
          <a:xfrm>
            <a:off x="1918321" y="1010317"/>
            <a:ext cx="5096344" cy="28710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t="6935" r="10377" b="13577"/>
          <a:stretch/>
        </p:blipFill>
        <p:spPr>
          <a:xfrm>
            <a:off x="843167" y="480060"/>
            <a:ext cx="7357548" cy="4087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E126F7-0103-4FCD-AE15-832973570A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304" b="34159"/>
          <a:stretch/>
        </p:blipFill>
        <p:spPr>
          <a:xfrm>
            <a:off x="2634496" y="2655062"/>
            <a:ext cx="4380170" cy="1226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ACAEB-0B5C-4385-8B1F-12F66F5EF1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8" b="3264"/>
          <a:stretch/>
        </p:blipFill>
        <p:spPr>
          <a:xfrm>
            <a:off x="1918319" y="1010317"/>
            <a:ext cx="5198097" cy="2925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0A13E-82B5-4441-BCEB-140149B3C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8319" y="1010318"/>
            <a:ext cx="5198097" cy="29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5" y="266874"/>
            <a:ext cx="7986023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Upsides – Custom Browser Extensions/Plugins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535" y="949141"/>
            <a:ext cx="862090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2700" dirty="0"/>
              <a:t>Can be made to feel very integrated into CRM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Allows for complete DOM manipulation of the page.  Endless possibilities.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Helps you get around limitations in the Infinity SDK </a:t>
            </a:r>
          </a:p>
          <a:p>
            <a:endParaRPr lang="en-US" sz="2700" dirty="0"/>
          </a:p>
          <a:p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778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5" y="266874"/>
            <a:ext cx="8496385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Downsides - Custom Browser Extensions/Plugins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535" y="949141"/>
            <a:ext cx="86818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2700" dirty="0"/>
              <a:t>Not a supported Infinity extensibility option 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Each user has to install the browser extension.  This complicates the delivery of the solution. Especially for IE and Edge.  Easier in Firefox. Easiest in Chrome.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If the solution relies on DOM manipulation then it may be brittle. Changes to the page and or URL scheme may break the solution.</a:t>
            </a:r>
          </a:p>
          <a:p>
            <a:endParaRPr lang="en-US" sz="2700" dirty="0"/>
          </a:p>
          <a:p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22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t="6935" r="10377" b="13577"/>
          <a:stretch/>
        </p:blipFill>
        <p:spPr>
          <a:xfrm>
            <a:off x="843167" y="480060"/>
            <a:ext cx="7357548" cy="4087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20501"/>
          <a:stretch/>
        </p:blipFill>
        <p:spPr>
          <a:xfrm>
            <a:off x="1927451" y="1021193"/>
            <a:ext cx="5112686" cy="28594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48380" y="1604563"/>
            <a:ext cx="3320140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  <a:p>
            <a:pPr algn="ctr"/>
            <a:endParaRPr lang="en-US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1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056" y="-895186"/>
            <a:ext cx="10732835" cy="6038686"/>
          </a:xfrm>
          <a:prstGeom prst="rect">
            <a:avLst/>
          </a:prstGeom>
        </p:spPr>
      </p:pic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0" y="-85701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9522" y="795528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PaperSave – How have we taken advantage of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these approaches?</a:t>
            </a:r>
          </a:p>
        </p:txBody>
      </p:sp>
    </p:spTree>
    <p:extLst>
      <p:ext uri="{BB962C8B-B14F-4D97-AF65-F5344CB8AC3E}">
        <p14:creationId xmlns:p14="http://schemas.microsoft.com/office/powerpoint/2010/main" val="54342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5" y="70320"/>
            <a:ext cx="8496385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PaperSave Integrations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535" y="624318"/>
            <a:ext cx="8681865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2400" dirty="0"/>
              <a:t>We use Page Custom Actions for adding/viewing documents related to an entity</a:t>
            </a:r>
          </a:p>
          <a:p>
            <a:pPr marL="257175" indent="-257175">
              <a:buFont typeface="Arial" charset="0"/>
              <a:buChar char="•"/>
            </a:pPr>
            <a:endParaRPr lang="en-US" sz="2400" dirty="0"/>
          </a:p>
          <a:p>
            <a:pPr marL="257175" indent="-257175">
              <a:buFont typeface="Arial" charset="0"/>
              <a:buChar char="•"/>
            </a:pPr>
            <a:r>
              <a:rPr lang="en-US" sz="2400" dirty="0"/>
              <a:t>We modify the navigation bar and add some PaperSave specific functions to launch out to our integration</a:t>
            </a:r>
          </a:p>
          <a:p>
            <a:pPr marL="257175" indent="-257175">
              <a:buFont typeface="Arial" charset="0"/>
              <a:buChar char="•"/>
            </a:pPr>
            <a:endParaRPr lang="en-US" sz="2400" dirty="0"/>
          </a:p>
          <a:p>
            <a:pPr marL="257175" indent="-257175">
              <a:buFont typeface="Arial" charset="0"/>
              <a:buChar char="•"/>
            </a:pPr>
            <a:r>
              <a:rPr lang="en-US" sz="2400" dirty="0"/>
              <a:t>We add a custom ribbon bar in batch to launch a data form for adding/viewing document related to a row</a:t>
            </a:r>
          </a:p>
          <a:p>
            <a:pPr marL="257175" indent="-257175">
              <a:buFont typeface="Arial" charset="0"/>
              <a:buChar char="•"/>
            </a:pPr>
            <a:endParaRPr lang="en-US" sz="2400" dirty="0"/>
          </a:p>
          <a:p>
            <a:pPr marL="257175" indent="-257175">
              <a:buFont typeface="Arial" charset="0"/>
              <a:buChar char="•"/>
            </a:pPr>
            <a:r>
              <a:rPr lang="en-US" sz="2400" dirty="0"/>
              <a:t>We use a browser extension to enhance the batch integration to reduce number of clicks.</a:t>
            </a:r>
          </a:p>
          <a:p>
            <a:endParaRPr lang="en-US" sz="2700" dirty="0"/>
          </a:p>
          <a:p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4213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925" r="6397" b="4843"/>
          <a:stretch/>
        </p:blipFill>
        <p:spPr>
          <a:xfrm>
            <a:off x="3174" y="9525"/>
            <a:ext cx="1544247" cy="149927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5297" y="3253565"/>
            <a:ext cx="5584031" cy="302285"/>
          </a:xfrm>
        </p:spPr>
        <p:txBody>
          <a:bodyPr/>
          <a:lstStyle/>
          <a:p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Wadih Pazos</a:t>
            </a:r>
          </a:p>
          <a:p>
            <a:pPr marL="0" indent="0">
              <a:buNone/>
            </a:pPr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   Sr. Vice President</a:t>
            </a:r>
          </a:p>
          <a:p>
            <a:pPr marL="0" indent="0">
              <a:buNone/>
            </a:pPr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   Product Development</a:t>
            </a:r>
          </a:p>
          <a:p>
            <a:pPr marL="0" indent="0">
              <a:buNone/>
            </a:pPr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   PaperSave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5297" y="313326"/>
            <a:ext cx="7499064" cy="2562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Extending the Blackbaud CRM UX using user interfaces and data from other systems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21" y="-1504685"/>
            <a:ext cx="1997400" cy="7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C7AFD-DCF2-4AD7-9870-6CEEFCA6D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12"/>
          <a:stretch/>
        </p:blipFill>
        <p:spPr>
          <a:xfrm>
            <a:off x="1922928" y="965675"/>
            <a:ext cx="5118806" cy="29226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t="6935" r="10377" b="13577"/>
          <a:stretch/>
        </p:blipFill>
        <p:spPr>
          <a:xfrm>
            <a:off x="843167" y="480060"/>
            <a:ext cx="7357548" cy="40873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48380" y="1604563"/>
            <a:ext cx="3320140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</a:p>
          <a:p>
            <a:pPr algn="ctr"/>
            <a:endParaRPr lang="en-US" sz="8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801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101708" y="5263083"/>
            <a:ext cx="321426" cy="321426"/>
            <a:chOff x="6702157" y="1778588"/>
            <a:chExt cx="3198575" cy="3198575"/>
          </a:xfrm>
        </p:grpSpPr>
        <p:grpSp>
          <p:nvGrpSpPr>
            <p:cNvPr id="20" name="Group 19"/>
            <p:cNvGrpSpPr/>
            <p:nvPr/>
          </p:nvGrpSpPr>
          <p:grpSpPr>
            <a:xfrm>
              <a:off x="6702157" y="1778588"/>
              <a:ext cx="3198575" cy="3198575"/>
              <a:chOff x="6702157" y="1778588"/>
              <a:chExt cx="3198575" cy="3198575"/>
            </a:xfrm>
          </p:grpSpPr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6702157" y="1778588"/>
                <a:ext cx="3198575" cy="3198575"/>
              </a:xfrm>
              <a:custGeom>
                <a:avLst/>
                <a:gdLst>
                  <a:gd name="T0" fmla="*/ 8239 w 9795"/>
                  <a:gd name="T1" fmla="*/ 0 h 9793"/>
                  <a:gd name="T2" fmla="*/ 8239 w 9795"/>
                  <a:gd name="T3" fmla="*/ 0 h 9793"/>
                  <a:gd name="T4" fmla="*/ 9794 w 9795"/>
                  <a:gd name="T5" fmla="*/ 1555 h 9793"/>
                  <a:gd name="T6" fmla="*/ 9794 w 9795"/>
                  <a:gd name="T7" fmla="*/ 8237 h 9793"/>
                  <a:gd name="T8" fmla="*/ 8239 w 9795"/>
                  <a:gd name="T9" fmla="*/ 9792 h 9793"/>
                  <a:gd name="T10" fmla="*/ 1556 w 9795"/>
                  <a:gd name="T11" fmla="*/ 9792 h 9793"/>
                  <a:gd name="T12" fmla="*/ 0 w 9795"/>
                  <a:gd name="T13" fmla="*/ 8237 h 9793"/>
                  <a:gd name="T14" fmla="*/ 0 w 9795"/>
                  <a:gd name="T15" fmla="*/ 1555 h 9793"/>
                  <a:gd name="T16" fmla="*/ 1556 w 9795"/>
                  <a:gd name="T17" fmla="*/ 0 h 9793"/>
                  <a:gd name="T18" fmla="*/ 8239 w 9795"/>
                  <a:gd name="T19" fmla="*/ 0 h 9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95" h="9793">
                    <a:moveTo>
                      <a:pt x="8239" y="0"/>
                    </a:moveTo>
                    <a:lnTo>
                      <a:pt x="8239" y="0"/>
                    </a:lnTo>
                    <a:cubicBezTo>
                      <a:pt x="9089" y="0"/>
                      <a:pt x="9794" y="704"/>
                      <a:pt x="9794" y="1555"/>
                    </a:cubicBezTo>
                    <a:cubicBezTo>
                      <a:pt x="9794" y="8237"/>
                      <a:pt x="9794" y="8237"/>
                      <a:pt x="9794" y="8237"/>
                    </a:cubicBezTo>
                    <a:cubicBezTo>
                      <a:pt x="9794" y="9087"/>
                      <a:pt x="9089" y="9792"/>
                      <a:pt x="8239" y="9792"/>
                    </a:cubicBezTo>
                    <a:cubicBezTo>
                      <a:pt x="1556" y="9792"/>
                      <a:pt x="1556" y="9792"/>
                      <a:pt x="1556" y="9792"/>
                    </a:cubicBezTo>
                    <a:cubicBezTo>
                      <a:pt x="705" y="9792"/>
                      <a:pt x="0" y="9087"/>
                      <a:pt x="0" y="8237"/>
                    </a:cubicBezTo>
                    <a:cubicBezTo>
                      <a:pt x="0" y="1555"/>
                      <a:pt x="0" y="1555"/>
                      <a:pt x="0" y="1555"/>
                    </a:cubicBezTo>
                    <a:cubicBezTo>
                      <a:pt x="0" y="704"/>
                      <a:pt x="705" y="0"/>
                      <a:pt x="1556" y="0"/>
                    </a:cubicBezTo>
                    <a:lnTo>
                      <a:pt x="8239" y="0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7122681" y="2279761"/>
                <a:ext cx="2348886" cy="2197671"/>
              </a:xfrm>
              <a:custGeom>
                <a:avLst/>
                <a:gdLst>
                  <a:gd name="T0" fmla="*/ 3645 w 7193"/>
                  <a:gd name="T1" fmla="*/ 6730 h 6731"/>
                  <a:gd name="T2" fmla="*/ 3645 w 7193"/>
                  <a:gd name="T3" fmla="*/ 6730 h 6731"/>
                  <a:gd name="T4" fmla="*/ 3596 w 7193"/>
                  <a:gd name="T5" fmla="*/ 6730 h 6731"/>
                  <a:gd name="T6" fmla="*/ 3596 w 7193"/>
                  <a:gd name="T7" fmla="*/ 6730 h 6731"/>
                  <a:gd name="T8" fmla="*/ 3548 w 7193"/>
                  <a:gd name="T9" fmla="*/ 6730 h 6731"/>
                  <a:gd name="T10" fmla="*/ 2599 w 7193"/>
                  <a:gd name="T11" fmla="*/ 6341 h 6731"/>
                  <a:gd name="T12" fmla="*/ 2040 w 7193"/>
                  <a:gd name="T13" fmla="*/ 6074 h 6731"/>
                  <a:gd name="T14" fmla="*/ 1749 w 7193"/>
                  <a:gd name="T15" fmla="*/ 6050 h 6731"/>
                  <a:gd name="T16" fmla="*/ 1336 w 7193"/>
                  <a:gd name="T17" fmla="*/ 6074 h 6731"/>
                  <a:gd name="T18" fmla="*/ 1191 w 7193"/>
                  <a:gd name="T19" fmla="*/ 6098 h 6731"/>
                  <a:gd name="T20" fmla="*/ 1094 w 7193"/>
                  <a:gd name="T21" fmla="*/ 6026 h 6731"/>
                  <a:gd name="T22" fmla="*/ 1045 w 7193"/>
                  <a:gd name="T23" fmla="*/ 5855 h 6731"/>
                  <a:gd name="T24" fmla="*/ 923 w 7193"/>
                  <a:gd name="T25" fmla="*/ 5637 h 6731"/>
                  <a:gd name="T26" fmla="*/ 24 w 7193"/>
                  <a:gd name="T27" fmla="*/ 5297 h 6731"/>
                  <a:gd name="T28" fmla="*/ 24 w 7193"/>
                  <a:gd name="T29" fmla="*/ 5248 h 6731"/>
                  <a:gd name="T30" fmla="*/ 72 w 7193"/>
                  <a:gd name="T31" fmla="*/ 5175 h 6731"/>
                  <a:gd name="T32" fmla="*/ 1603 w 7193"/>
                  <a:gd name="T33" fmla="*/ 3887 h 6731"/>
                  <a:gd name="T34" fmla="*/ 1603 w 7193"/>
                  <a:gd name="T35" fmla="*/ 3887 h 6731"/>
                  <a:gd name="T36" fmla="*/ 1628 w 7193"/>
                  <a:gd name="T37" fmla="*/ 3547 h 6731"/>
                  <a:gd name="T38" fmla="*/ 1165 w 7193"/>
                  <a:gd name="T39" fmla="*/ 3255 h 6731"/>
                  <a:gd name="T40" fmla="*/ 1068 w 7193"/>
                  <a:gd name="T41" fmla="*/ 3232 h 6731"/>
                  <a:gd name="T42" fmla="*/ 753 w 7193"/>
                  <a:gd name="T43" fmla="*/ 2915 h 6731"/>
                  <a:gd name="T44" fmla="*/ 1045 w 7193"/>
                  <a:gd name="T45" fmla="*/ 2745 h 6731"/>
                  <a:gd name="T46" fmla="*/ 1117 w 7193"/>
                  <a:gd name="T47" fmla="*/ 2769 h 6731"/>
                  <a:gd name="T48" fmla="*/ 1482 w 7193"/>
                  <a:gd name="T49" fmla="*/ 2866 h 6731"/>
                  <a:gd name="T50" fmla="*/ 1701 w 7193"/>
                  <a:gd name="T51" fmla="*/ 2794 h 6731"/>
                  <a:gd name="T52" fmla="*/ 1701 w 7193"/>
                  <a:gd name="T53" fmla="*/ 2575 h 6731"/>
                  <a:gd name="T54" fmla="*/ 1774 w 7193"/>
                  <a:gd name="T55" fmla="*/ 1117 h 6731"/>
                  <a:gd name="T56" fmla="*/ 3523 w 7193"/>
                  <a:gd name="T57" fmla="*/ 0 h 6731"/>
                  <a:gd name="T58" fmla="*/ 3645 w 7193"/>
                  <a:gd name="T59" fmla="*/ 0 h 6731"/>
                  <a:gd name="T60" fmla="*/ 3669 w 7193"/>
                  <a:gd name="T61" fmla="*/ 0 h 6731"/>
                  <a:gd name="T62" fmla="*/ 5419 w 7193"/>
                  <a:gd name="T63" fmla="*/ 1117 h 6731"/>
                  <a:gd name="T64" fmla="*/ 5491 w 7193"/>
                  <a:gd name="T65" fmla="*/ 2575 h 6731"/>
                  <a:gd name="T66" fmla="*/ 5491 w 7193"/>
                  <a:gd name="T67" fmla="*/ 2575 h 6731"/>
                  <a:gd name="T68" fmla="*/ 5491 w 7193"/>
                  <a:gd name="T69" fmla="*/ 2794 h 6731"/>
                  <a:gd name="T70" fmla="*/ 5686 w 7193"/>
                  <a:gd name="T71" fmla="*/ 2866 h 6731"/>
                  <a:gd name="T72" fmla="*/ 5686 w 7193"/>
                  <a:gd name="T73" fmla="*/ 2866 h 6731"/>
                  <a:gd name="T74" fmla="*/ 6025 w 7193"/>
                  <a:gd name="T75" fmla="*/ 2769 h 6731"/>
                  <a:gd name="T76" fmla="*/ 6148 w 7193"/>
                  <a:gd name="T77" fmla="*/ 2745 h 6731"/>
                  <a:gd name="T78" fmla="*/ 6269 w 7193"/>
                  <a:gd name="T79" fmla="*/ 2769 h 6731"/>
                  <a:gd name="T80" fmla="*/ 6269 w 7193"/>
                  <a:gd name="T81" fmla="*/ 2769 h 6731"/>
                  <a:gd name="T82" fmla="*/ 6440 w 7193"/>
                  <a:gd name="T83" fmla="*/ 2940 h 6731"/>
                  <a:gd name="T84" fmla="*/ 6123 w 7193"/>
                  <a:gd name="T85" fmla="*/ 3232 h 6731"/>
                  <a:gd name="T86" fmla="*/ 6025 w 7193"/>
                  <a:gd name="T87" fmla="*/ 3255 h 6731"/>
                  <a:gd name="T88" fmla="*/ 5565 w 7193"/>
                  <a:gd name="T89" fmla="*/ 3547 h 6731"/>
                  <a:gd name="T90" fmla="*/ 5588 w 7193"/>
                  <a:gd name="T91" fmla="*/ 3887 h 6731"/>
                  <a:gd name="T92" fmla="*/ 5588 w 7193"/>
                  <a:gd name="T93" fmla="*/ 3887 h 6731"/>
                  <a:gd name="T94" fmla="*/ 7119 w 7193"/>
                  <a:gd name="T95" fmla="*/ 5175 h 6731"/>
                  <a:gd name="T96" fmla="*/ 7168 w 7193"/>
                  <a:gd name="T97" fmla="*/ 5248 h 6731"/>
                  <a:gd name="T98" fmla="*/ 7168 w 7193"/>
                  <a:gd name="T99" fmla="*/ 5297 h 6731"/>
                  <a:gd name="T100" fmla="*/ 6269 w 7193"/>
                  <a:gd name="T101" fmla="*/ 5637 h 6731"/>
                  <a:gd name="T102" fmla="*/ 6148 w 7193"/>
                  <a:gd name="T103" fmla="*/ 5855 h 6731"/>
                  <a:gd name="T104" fmla="*/ 6099 w 7193"/>
                  <a:gd name="T105" fmla="*/ 6026 h 6731"/>
                  <a:gd name="T106" fmla="*/ 6002 w 7193"/>
                  <a:gd name="T107" fmla="*/ 6098 h 6731"/>
                  <a:gd name="T108" fmla="*/ 6002 w 7193"/>
                  <a:gd name="T109" fmla="*/ 6098 h 6731"/>
                  <a:gd name="T110" fmla="*/ 5856 w 7193"/>
                  <a:gd name="T111" fmla="*/ 6074 h 6731"/>
                  <a:gd name="T112" fmla="*/ 5442 w 7193"/>
                  <a:gd name="T113" fmla="*/ 6050 h 6731"/>
                  <a:gd name="T114" fmla="*/ 5151 w 7193"/>
                  <a:gd name="T115" fmla="*/ 6074 h 6731"/>
                  <a:gd name="T116" fmla="*/ 4593 w 7193"/>
                  <a:gd name="T117" fmla="*/ 6341 h 6731"/>
                  <a:gd name="T118" fmla="*/ 3645 w 7193"/>
                  <a:gd name="T119" fmla="*/ 6730 h 6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193" h="6731">
                    <a:moveTo>
                      <a:pt x="3645" y="6730"/>
                    </a:moveTo>
                    <a:lnTo>
                      <a:pt x="3645" y="6730"/>
                    </a:lnTo>
                    <a:cubicBezTo>
                      <a:pt x="3620" y="6730"/>
                      <a:pt x="3596" y="6730"/>
                      <a:pt x="3596" y="6730"/>
                    </a:cubicBezTo>
                    <a:lnTo>
                      <a:pt x="3596" y="6730"/>
                    </a:lnTo>
                    <a:cubicBezTo>
                      <a:pt x="3571" y="6730"/>
                      <a:pt x="3571" y="6730"/>
                      <a:pt x="3548" y="6730"/>
                    </a:cubicBezTo>
                    <a:cubicBezTo>
                      <a:pt x="3134" y="6730"/>
                      <a:pt x="2843" y="6536"/>
                      <a:pt x="2599" y="6341"/>
                    </a:cubicBezTo>
                    <a:cubicBezTo>
                      <a:pt x="2405" y="6220"/>
                      <a:pt x="2235" y="6098"/>
                      <a:pt x="2040" y="6074"/>
                    </a:cubicBezTo>
                    <a:cubicBezTo>
                      <a:pt x="1943" y="6050"/>
                      <a:pt x="1846" y="6050"/>
                      <a:pt x="1749" y="6050"/>
                    </a:cubicBezTo>
                    <a:cubicBezTo>
                      <a:pt x="1580" y="6050"/>
                      <a:pt x="1433" y="6074"/>
                      <a:pt x="1336" y="6074"/>
                    </a:cubicBezTo>
                    <a:cubicBezTo>
                      <a:pt x="1288" y="6098"/>
                      <a:pt x="1214" y="6098"/>
                      <a:pt x="1191" y="6098"/>
                    </a:cubicBezTo>
                    <a:cubicBezTo>
                      <a:pt x="1142" y="6098"/>
                      <a:pt x="1094" y="6098"/>
                      <a:pt x="1094" y="6026"/>
                    </a:cubicBezTo>
                    <a:cubicBezTo>
                      <a:pt x="1068" y="5977"/>
                      <a:pt x="1045" y="5929"/>
                      <a:pt x="1045" y="5855"/>
                    </a:cubicBezTo>
                    <a:cubicBezTo>
                      <a:pt x="1020" y="5735"/>
                      <a:pt x="996" y="5637"/>
                      <a:pt x="923" y="5637"/>
                    </a:cubicBezTo>
                    <a:cubicBezTo>
                      <a:pt x="267" y="5540"/>
                      <a:pt x="72" y="5394"/>
                      <a:pt x="24" y="5297"/>
                    </a:cubicBezTo>
                    <a:cubicBezTo>
                      <a:pt x="24" y="5272"/>
                      <a:pt x="24" y="5248"/>
                      <a:pt x="24" y="5248"/>
                    </a:cubicBezTo>
                    <a:cubicBezTo>
                      <a:pt x="0" y="5199"/>
                      <a:pt x="48" y="5175"/>
                      <a:pt x="72" y="5175"/>
                    </a:cubicBezTo>
                    <a:cubicBezTo>
                      <a:pt x="1117" y="5005"/>
                      <a:pt x="1580" y="3936"/>
                      <a:pt x="1603" y="3887"/>
                    </a:cubicBezTo>
                    <a:lnTo>
                      <a:pt x="1603" y="3887"/>
                    </a:lnTo>
                    <a:cubicBezTo>
                      <a:pt x="1651" y="3766"/>
                      <a:pt x="1677" y="3644"/>
                      <a:pt x="1628" y="3547"/>
                    </a:cubicBezTo>
                    <a:cubicBezTo>
                      <a:pt x="1554" y="3401"/>
                      <a:pt x="1336" y="3304"/>
                      <a:pt x="1165" y="3255"/>
                    </a:cubicBezTo>
                    <a:cubicBezTo>
                      <a:pt x="1142" y="3255"/>
                      <a:pt x="1094" y="3255"/>
                      <a:pt x="1068" y="3232"/>
                    </a:cubicBezTo>
                    <a:cubicBezTo>
                      <a:pt x="776" y="3110"/>
                      <a:pt x="753" y="2988"/>
                      <a:pt x="753" y="2915"/>
                    </a:cubicBezTo>
                    <a:cubicBezTo>
                      <a:pt x="776" y="2818"/>
                      <a:pt x="923" y="2745"/>
                      <a:pt x="1045" y="2745"/>
                    </a:cubicBezTo>
                    <a:cubicBezTo>
                      <a:pt x="1068" y="2745"/>
                      <a:pt x="1094" y="2745"/>
                      <a:pt x="1117" y="2769"/>
                    </a:cubicBezTo>
                    <a:cubicBezTo>
                      <a:pt x="1263" y="2818"/>
                      <a:pt x="1385" y="2866"/>
                      <a:pt x="1482" y="2866"/>
                    </a:cubicBezTo>
                    <a:cubicBezTo>
                      <a:pt x="1628" y="2866"/>
                      <a:pt x="1701" y="2794"/>
                      <a:pt x="1701" y="2794"/>
                    </a:cubicBezTo>
                    <a:cubicBezTo>
                      <a:pt x="1701" y="2721"/>
                      <a:pt x="1701" y="2648"/>
                      <a:pt x="1701" y="2575"/>
                    </a:cubicBezTo>
                    <a:cubicBezTo>
                      <a:pt x="1677" y="2065"/>
                      <a:pt x="1628" y="1458"/>
                      <a:pt x="1774" y="1117"/>
                    </a:cubicBezTo>
                    <a:cubicBezTo>
                      <a:pt x="2235" y="73"/>
                      <a:pt x="3231" y="0"/>
                      <a:pt x="3523" y="0"/>
                    </a:cubicBezTo>
                    <a:lnTo>
                      <a:pt x="3645" y="0"/>
                    </a:lnTo>
                    <a:cubicBezTo>
                      <a:pt x="3669" y="0"/>
                      <a:pt x="3669" y="0"/>
                      <a:pt x="3669" y="0"/>
                    </a:cubicBezTo>
                    <a:cubicBezTo>
                      <a:pt x="3960" y="0"/>
                      <a:pt x="4932" y="73"/>
                      <a:pt x="5419" y="1117"/>
                    </a:cubicBezTo>
                    <a:cubicBezTo>
                      <a:pt x="5565" y="1458"/>
                      <a:pt x="5516" y="2065"/>
                      <a:pt x="5491" y="2575"/>
                    </a:cubicBezTo>
                    <a:lnTo>
                      <a:pt x="5491" y="2575"/>
                    </a:lnTo>
                    <a:cubicBezTo>
                      <a:pt x="5491" y="2648"/>
                      <a:pt x="5491" y="2721"/>
                      <a:pt x="5491" y="2794"/>
                    </a:cubicBezTo>
                    <a:cubicBezTo>
                      <a:pt x="5491" y="2794"/>
                      <a:pt x="5539" y="2843"/>
                      <a:pt x="5686" y="2866"/>
                    </a:cubicBezTo>
                    <a:lnTo>
                      <a:pt x="5686" y="2866"/>
                    </a:lnTo>
                    <a:cubicBezTo>
                      <a:pt x="5783" y="2843"/>
                      <a:pt x="5905" y="2818"/>
                      <a:pt x="6025" y="2769"/>
                    </a:cubicBezTo>
                    <a:cubicBezTo>
                      <a:pt x="6075" y="2745"/>
                      <a:pt x="6099" y="2745"/>
                      <a:pt x="6148" y="2745"/>
                    </a:cubicBezTo>
                    <a:cubicBezTo>
                      <a:pt x="6172" y="2745"/>
                      <a:pt x="6220" y="2745"/>
                      <a:pt x="6269" y="2769"/>
                    </a:cubicBezTo>
                    <a:lnTo>
                      <a:pt x="6269" y="2769"/>
                    </a:lnTo>
                    <a:cubicBezTo>
                      <a:pt x="6366" y="2794"/>
                      <a:pt x="6440" y="2866"/>
                      <a:pt x="6440" y="2940"/>
                    </a:cubicBezTo>
                    <a:cubicBezTo>
                      <a:pt x="6440" y="3012"/>
                      <a:pt x="6391" y="3134"/>
                      <a:pt x="6123" y="3232"/>
                    </a:cubicBezTo>
                    <a:cubicBezTo>
                      <a:pt x="6099" y="3255"/>
                      <a:pt x="6051" y="3255"/>
                      <a:pt x="6025" y="3255"/>
                    </a:cubicBezTo>
                    <a:cubicBezTo>
                      <a:pt x="5856" y="3304"/>
                      <a:pt x="5637" y="3401"/>
                      <a:pt x="5565" y="3547"/>
                    </a:cubicBezTo>
                    <a:cubicBezTo>
                      <a:pt x="5516" y="3644"/>
                      <a:pt x="5539" y="3766"/>
                      <a:pt x="5588" y="3887"/>
                    </a:cubicBezTo>
                    <a:lnTo>
                      <a:pt x="5588" y="3887"/>
                    </a:lnTo>
                    <a:cubicBezTo>
                      <a:pt x="5613" y="3936"/>
                      <a:pt x="6075" y="5005"/>
                      <a:pt x="7119" y="5175"/>
                    </a:cubicBezTo>
                    <a:cubicBezTo>
                      <a:pt x="7144" y="5175"/>
                      <a:pt x="7192" y="5199"/>
                      <a:pt x="7168" y="5248"/>
                    </a:cubicBezTo>
                    <a:cubicBezTo>
                      <a:pt x="7168" y="5248"/>
                      <a:pt x="7168" y="5272"/>
                      <a:pt x="7168" y="5297"/>
                    </a:cubicBezTo>
                    <a:cubicBezTo>
                      <a:pt x="7119" y="5394"/>
                      <a:pt x="6925" y="5540"/>
                      <a:pt x="6269" y="5637"/>
                    </a:cubicBezTo>
                    <a:cubicBezTo>
                      <a:pt x="6196" y="5637"/>
                      <a:pt x="6172" y="5709"/>
                      <a:pt x="6148" y="5855"/>
                    </a:cubicBezTo>
                    <a:cubicBezTo>
                      <a:pt x="6148" y="5929"/>
                      <a:pt x="6123" y="5977"/>
                      <a:pt x="6099" y="6026"/>
                    </a:cubicBezTo>
                    <a:cubicBezTo>
                      <a:pt x="6099" y="6074"/>
                      <a:pt x="6075" y="6098"/>
                      <a:pt x="6002" y="6098"/>
                    </a:cubicBezTo>
                    <a:lnTo>
                      <a:pt x="6002" y="6098"/>
                    </a:lnTo>
                    <a:cubicBezTo>
                      <a:pt x="5977" y="6098"/>
                      <a:pt x="5928" y="6098"/>
                      <a:pt x="5856" y="6074"/>
                    </a:cubicBezTo>
                    <a:cubicBezTo>
                      <a:pt x="5734" y="6050"/>
                      <a:pt x="5613" y="6050"/>
                      <a:pt x="5442" y="6050"/>
                    </a:cubicBezTo>
                    <a:cubicBezTo>
                      <a:pt x="5345" y="6050"/>
                      <a:pt x="5248" y="6050"/>
                      <a:pt x="5151" y="6074"/>
                    </a:cubicBezTo>
                    <a:cubicBezTo>
                      <a:pt x="4957" y="6098"/>
                      <a:pt x="4787" y="6220"/>
                      <a:pt x="4593" y="6341"/>
                    </a:cubicBezTo>
                    <a:cubicBezTo>
                      <a:pt x="4349" y="6536"/>
                      <a:pt x="4057" y="6730"/>
                      <a:pt x="3645" y="673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21" name="Freeform 6"/>
            <p:cNvSpPr>
              <a:spLocks noChangeArrowheads="1"/>
            </p:cNvSpPr>
            <p:nvPr/>
          </p:nvSpPr>
          <p:spPr bwMode="auto">
            <a:xfrm>
              <a:off x="7098198" y="2255277"/>
              <a:ext cx="2396412" cy="2246636"/>
            </a:xfrm>
            <a:custGeom>
              <a:avLst/>
              <a:gdLst>
                <a:gd name="T0" fmla="*/ 3742 w 7339"/>
                <a:gd name="T1" fmla="*/ 146 h 6877"/>
                <a:gd name="T2" fmla="*/ 5492 w 7339"/>
                <a:gd name="T3" fmla="*/ 2624 h 6877"/>
                <a:gd name="T4" fmla="*/ 5467 w 7339"/>
                <a:gd name="T5" fmla="*/ 2891 h 6877"/>
                <a:gd name="T6" fmla="*/ 5759 w 7339"/>
                <a:gd name="T7" fmla="*/ 3013 h 6877"/>
                <a:gd name="T8" fmla="*/ 5759 w 7339"/>
                <a:gd name="T9" fmla="*/ 3013 h 6877"/>
                <a:gd name="T10" fmla="*/ 6221 w 7339"/>
                <a:gd name="T11" fmla="*/ 2891 h 6877"/>
                <a:gd name="T12" fmla="*/ 6318 w 7339"/>
                <a:gd name="T13" fmla="*/ 2916 h 6877"/>
                <a:gd name="T14" fmla="*/ 6172 w 7339"/>
                <a:gd name="T15" fmla="*/ 3231 h 6877"/>
                <a:gd name="T16" fmla="*/ 5564 w 7339"/>
                <a:gd name="T17" fmla="*/ 3596 h 6877"/>
                <a:gd name="T18" fmla="*/ 7168 w 7339"/>
                <a:gd name="T19" fmla="*/ 5321 h 6877"/>
                <a:gd name="T20" fmla="*/ 6318 w 7339"/>
                <a:gd name="T21" fmla="*/ 5637 h 6877"/>
                <a:gd name="T22" fmla="*/ 6098 w 7339"/>
                <a:gd name="T23" fmla="*/ 6074 h 6877"/>
                <a:gd name="T24" fmla="*/ 6075 w 7339"/>
                <a:gd name="T25" fmla="*/ 6099 h 6877"/>
                <a:gd name="T26" fmla="*/ 5953 w 7339"/>
                <a:gd name="T27" fmla="*/ 6074 h 6877"/>
                <a:gd name="T28" fmla="*/ 5224 w 7339"/>
                <a:gd name="T29" fmla="*/ 6050 h 6877"/>
                <a:gd name="T30" fmla="*/ 3718 w 7339"/>
                <a:gd name="T31" fmla="*/ 6730 h 6877"/>
                <a:gd name="T32" fmla="*/ 3669 w 7339"/>
                <a:gd name="T33" fmla="*/ 6730 h 6877"/>
                <a:gd name="T34" fmla="*/ 3621 w 7339"/>
                <a:gd name="T35" fmla="*/ 6730 h 6877"/>
                <a:gd name="T36" fmla="*/ 2113 w 7339"/>
                <a:gd name="T37" fmla="*/ 6050 h 6877"/>
                <a:gd name="T38" fmla="*/ 1385 w 7339"/>
                <a:gd name="T39" fmla="*/ 6074 h 6877"/>
                <a:gd name="T40" fmla="*/ 1238 w 7339"/>
                <a:gd name="T41" fmla="*/ 6074 h 6877"/>
                <a:gd name="T42" fmla="*/ 1020 w 7339"/>
                <a:gd name="T43" fmla="*/ 5637 h 6877"/>
                <a:gd name="T44" fmla="*/ 170 w 7339"/>
                <a:gd name="T45" fmla="*/ 5321 h 6877"/>
                <a:gd name="T46" fmla="*/ 1774 w 7339"/>
                <a:gd name="T47" fmla="*/ 3596 h 6877"/>
                <a:gd name="T48" fmla="*/ 1167 w 7339"/>
                <a:gd name="T49" fmla="*/ 3231 h 6877"/>
                <a:gd name="T50" fmla="*/ 1118 w 7339"/>
                <a:gd name="T51" fmla="*/ 2891 h 6877"/>
                <a:gd name="T52" fmla="*/ 1555 w 7339"/>
                <a:gd name="T53" fmla="*/ 3013 h 6877"/>
                <a:gd name="T54" fmla="*/ 1871 w 7339"/>
                <a:gd name="T55" fmla="*/ 2891 h 6877"/>
                <a:gd name="T56" fmla="*/ 1847 w 7339"/>
                <a:gd name="T57" fmla="*/ 2624 h 6877"/>
                <a:gd name="T58" fmla="*/ 3596 w 7339"/>
                <a:gd name="T59" fmla="*/ 146 h 6877"/>
                <a:gd name="T60" fmla="*/ 3742 w 7339"/>
                <a:gd name="T61" fmla="*/ 146 h 6877"/>
                <a:gd name="T62" fmla="*/ 3742 w 7339"/>
                <a:gd name="T63" fmla="*/ 0 h 6877"/>
                <a:gd name="T64" fmla="*/ 3718 w 7339"/>
                <a:gd name="T65" fmla="*/ 0 h 6877"/>
                <a:gd name="T66" fmla="*/ 3596 w 7339"/>
                <a:gd name="T67" fmla="*/ 0 h 6877"/>
                <a:gd name="T68" fmla="*/ 1701 w 7339"/>
                <a:gd name="T69" fmla="*/ 2648 h 6877"/>
                <a:gd name="T70" fmla="*/ 1555 w 7339"/>
                <a:gd name="T71" fmla="*/ 2842 h 6877"/>
                <a:gd name="T72" fmla="*/ 1118 w 7339"/>
                <a:gd name="T73" fmla="*/ 2745 h 6877"/>
                <a:gd name="T74" fmla="*/ 1118 w 7339"/>
                <a:gd name="T75" fmla="*/ 3377 h 6877"/>
                <a:gd name="T76" fmla="*/ 1627 w 7339"/>
                <a:gd name="T77" fmla="*/ 3669 h 6877"/>
                <a:gd name="T78" fmla="*/ 1604 w 7339"/>
                <a:gd name="T79" fmla="*/ 3936 h 6877"/>
                <a:gd name="T80" fmla="*/ 0 w 7339"/>
                <a:gd name="T81" fmla="*/ 5321 h 6877"/>
                <a:gd name="T82" fmla="*/ 996 w 7339"/>
                <a:gd name="T83" fmla="*/ 5782 h 6877"/>
                <a:gd name="T84" fmla="*/ 1093 w 7339"/>
                <a:gd name="T85" fmla="*/ 6123 h 6877"/>
                <a:gd name="T86" fmla="*/ 1433 w 7339"/>
                <a:gd name="T87" fmla="*/ 6220 h 6877"/>
                <a:gd name="T88" fmla="*/ 2090 w 7339"/>
                <a:gd name="T89" fmla="*/ 6220 h 6877"/>
                <a:gd name="T90" fmla="*/ 3621 w 7339"/>
                <a:gd name="T91" fmla="*/ 6876 h 6877"/>
                <a:gd name="T92" fmla="*/ 3718 w 7339"/>
                <a:gd name="T93" fmla="*/ 6876 h 6877"/>
                <a:gd name="T94" fmla="*/ 5249 w 7339"/>
                <a:gd name="T95" fmla="*/ 6220 h 6877"/>
                <a:gd name="T96" fmla="*/ 5904 w 7339"/>
                <a:gd name="T97" fmla="*/ 6220 h 6877"/>
                <a:gd name="T98" fmla="*/ 6075 w 7339"/>
                <a:gd name="T99" fmla="*/ 6245 h 6877"/>
                <a:gd name="T100" fmla="*/ 6245 w 7339"/>
                <a:gd name="T101" fmla="*/ 6123 h 6877"/>
                <a:gd name="T102" fmla="*/ 6342 w 7339"/>
                <a:gd name="T103" fmla="*/ 5782 h 6877"/>
                <a:gd name="T104" fmla="*/ 7338 w 7339"/>
                <a:gd name="T105" fmla="*/ 5321 h 6877"/>
                <a:gd name="T106" fmla="*/ 5735 w 7339"/>
                <a:gd name="T107" fmla="*/ 3936 h 6877"/>
                <a:gd name="T108" fmla="*/ 5710 w 7339"/>
                <a:gd name="T109" fmla="*/ 3669 h 6877"/>
                <a:gd name="T110" fmla="*/ 6221 w 7339"/>
                <a:gd name="T111" fmla="*/ 3377 h 6877"/>
                <a:gd name="T112" fmla="*/ 6367 w 7339"/>
                <a:gd name="T113" fmla="*/ 2769 h 6877"/>
                <a:gd name="T114" fmla="*/ 6221 w 7339"/>
                <a:gd name="T115" fmla="*/ 2745 h 6877"/>
                <a:gd name="T116" fmla="*/ 5759 w 7339"/>
                <a:gd name="T117" fmla="*/ 2842 h 6877"/>
                <a:gd name="T118" fmla="*/ 5638 w 7339"/>
                <a:gd name="T119" fmla="*/ 2672 h 6877"/>
                <a:gd name="T120" fmla="*/ 5541 w 7339"/>
                <a:gd name="T121" fmla="*/ 1166 h 6877"/>
                <a:gd name="T122" fmla="*/ 3742 w 7339"/>
                <a:gd name="T123" fmla="*/ 146 h 6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39" h="6877">
                  <a:moveTo>
                    <a:pt x="3742" y="146"/>
                  </a:moveTo>
                  <a:lnTo>
                    <a:pt x="3742" y="146"/>
                  </a:lnTo>
                  <a:cubicBezTo>
                    <a:pt x="4010" y="146"/>
                    <a:pt x="4957" y="218"/>
                    <a:pt x="5418" y="1214"/>
                  </a:cubicBezTo>
                  <a:cubicBezTo>
                    <a:pt x="5564" y="1555"/>
                    <a:pt x="5515" y="2163"/>
                    <a:pt x="5492" y="2624"/>
                  </a:cubicBezTo>
                  <a:cubicBezTo>
                    <a:pt x="5492" y="2721"/>
                    <a:pt x="5492" y="2794"/>
                    <a:pt x="5467" y="2867"/>
                  </a:cubicBezTo>
                  <a:cubicBezTo>
                    <a:pt x="5467" y="2891"/>
                    <a:pt x="5467" y="2891"/>
                    <a:pt x="5467" y="2891"/>
                  </a:cubicBezTo>
                  <a:cubicBezTo>
                    <a:pt x="5492" y="2916"/>
                    <a:pt x="5492" y="2916"/>
                    <a:pt x="5492" y="2916"/>
                  </a:cubicBezTo>
                  <a:cubicBezTo>
                    <a:pt x="5515" y="2916"/>
                    <a:pt x="5589" y="2988"/>
                    <a:pt x="5759" y="3013"/>
                  </a:cubicBezTo>
                  <a:lnTo>
                    <a:pt x="5759" y="3013"/>
                  </a:lnTo>
                  <a:lnTo>
                    <a:pt x="5759" y="3013"/>
                  </a:lnTo>
                  <a:cubicBezTo>
                    <a:pt x="5880" y="2988"/>
                    <a:pt x="6001" y="2964"/>
                    <a:pt x="6124" y="2891"/>
                  </a:cubicBezTo>
                  <a:cubicBezTo>
                    <a:pt x="6148" y="2891"/>
                    <a:pt x="6172" y="2891"/>
                    <a:pt x="6221" y="2891"/>
                  </a:cubicBezTo>
                  <a:cubicBezTo>
                    <a:pt x="6245" y="2891"/>
                    <a:pt x="6269" y="2891"/>
                    <a:pt x="6318" y="2916"/>
                  </a:cubicBezTo>
                  <a:lnTo>
                    <a:pt x="6318" y="2916"/>
                  </a:lnTo>
                  <a:cubicBezTo>
                    <a:pt x="6390" y="2939"/>
                    <a:pt x="6439" y="2988"/>
                    <a:pt x="6439" y="3013"/>
                  </a:cubicBezTo>
                  <a:cubicBezTo>
                    <a:pt x="6439" y="3036"/>
                    <a:pt x="6416" y="3134"/>
                    <a:pt x="6172" y="3231"/>
                  </a:cubicBezTo>
                  <a:cubicBezTo>
                    <a:pt x="6148" y="3255"/>
                    <a:pt x="6098" y="3255"/>
                    <a:pt x="6075" y="3255"/>
                  </a:cubicBezTo>
                  <a:cubicBezTo>
                    <a:pt x="5904" y="3328"/>
                    <a:pt x="5638" y="3402"/>
                    <a:pt x="5564" y="3596"/>
                  </a:cubicBezTo>
                  <a:cubicBezTo>
                    <a:pt x="5515" y="3717"/>
                    <a:pt x="5515" y="3839"/>
                    <a:pt x="5589" y="3985"/>
                  </a:cubicBezTo>
                  <a:cubicBezTo>
                    <a:pt x="5638" y="4058"/>
                    <a:pt x="6098" y="5127"/>
                    <a:pt x="7168" y="5321"/>
                  </a:cubicBezTo>
                  <a:lnTo>
                    <a:pt x="7168" y="5321"/>
                  </a:lnTo>
                  <a:cubicBezTo>
                    <a:pt x="7144" y="5370"/>
                    <a:pt x="7047" y="5516"/>
                    <a:pt x="6318" y="5637"/>
                  </a:cubicBezTo>
                  <a:cubicBezTo>
                    <a:pt x="6221" y="5637"/>
                    <a:pt x="6172" y="5782"/>
                    <a:pt x="6148" y="5928"/>
                  </a:cubicBezTo>
                  <a:cubicBezTo>
                    <a:pt x="6148" y="5976"/>
                    <a:pt x="6124" y="6026"/>
                    <a:pt x="6098" y="6074"/>
                  </a:cubicBezTo>
                  <a:cubicBezTo>
                    <a:pt x="6098" y="6099"/>
                    <a:pt x="6098" y="6099"/>
                    <a:pt x="6075" y="6099"/>
                  </a:cubicBezTo>
                  <a:lnTo>
                    <a:pt x="6075" y="6099"/>
                  </a:lnTo>
                  <a:lnTo>
                    <a:pt x="6075" y="6099"/>
                  </a:lnTo>
                  <a:cubicBezTo>
                    <a:pt x="6050" y="6099"/>
                    <a:pt x="6001" y="6099"/>
                    <a:pt x="5953" y="6074"/>
                  </a:cubicBezTo>
                  <a:cubicBezTo>
                    <a:pt x="5832" y="6050"/>
                    <a:pt x="5710" y="6026"/>
                    <a:pt x="5515" y="6026"/>
                  </a:cubicBezTo>
                  <a:cubicBezTo>
                    <a:pt x="5418" y="6026"/>
                    <a:pt x="5321" y="6050"/>
                    <a:pt x="5224" y="6050"/>
                  </a:cubicBezTo>
                  <a:cubicBezTo>
                    <a:pt x="5005" y="6099"/>
                    <a:pt x="4811" y="6220"/>
                    <a:pt x="4641" y="6365"/>
                  </a:cubicBezTo>
                  <a:cubicBezTo>
                    <a:pt x="4374" y="6536"/>
                    <a:pt x="4107" y="6730"/>
                    <a:pt x="3718" y="6730"/>
                  </a:cubicBezTo>
                  <a:cubicBezTo>
                    <a:pt x="3693" y="6730"/>
                    <a:pt x="3669" y="6730"/>
                    <a:pt x="3669" y="6730"/>
                  </a:cubicBezTo>
                  <a:lnTo>
                    <a:pt x="3669" y="6730"/>
                  </a:lnTo>
                  <a:cubicBezTo>
                    <a:pt x="3644" y="6730"/>
                    <a:pt x="3644" y="6730"/>
                    <a:pt x="3644" y="6730"/>
                  </a:cubicBezTo>
                  <a:cubicBezTo>
                    <a:pt x="3644" y="6730"/>
                    <a:pt x="3644" y="6730"/>
                    <a:pt x="3621" y="6730"/>
                  </a:cubicBezTo>
                  <a:cubicBezTo>
                    <a:pt x="3232" y="6730"/>
                    <a:pt x="2964" y="6536"/>
                    <a:pt x="2697" y="6365"/>
                  </a:cubicBezTo>
                  <a:cubicBezTo>
                    <a:pt x="2527" y="6220"/>
                    <a:pt x="2332" y="6099"/>
                    <a:pt x="2113" y="6050"/>
                  </a:cubicBezTo>
                  <a:cubicBezTo>
                    <a:pt x="2016" y="6050"/>
                    <a:pt x="1919" y="6026"/>
                    <a:pt x="1822" y="6026"/>
                  </a:cubicBezTo>
                  <a:cubicBezTo>
                    <a:pt x="1627" y="6026"/>
                    <a:pt x="1506" y="6074"/>
                    <a:pt x="1385" y="6074"/>
                  </a:cubicBezTo>
                  <a:cubicBezTo>
                    <a:pt x="1336" y="6099"/>
                    <a:pt x="1287" y="6099"/>
                    <a:pt x="1264" y="6099"/>
                  </a:cubicBezTo>
                  <a:cubicBezTo>
                    <a:pt x="1238" y="6099"/>
                    <a:pt x="1238" y="6099"/>
                    <a:pt x="1238" y="6074"/>
                  </a:cubicBezTo>
                  <a:cubicBezTo>
                    <a:pt x="1215" y="6026"/>
                    <a:pt x="1190" y="5976"/>
                    <a:pt x="1190" y="5928"/>
                  </a:cubicBezTo>
                  <a:cubicBezTo>
                    <a:pt x="1167" y="5782"/>
                    <a:pt x="1118" y="5661"/>
                    <a:pt x="1020" y="5637"/>
                  </a:cubicBezTo>
                  <a:cubicBezTo>
                    <a:pt x="292" y="5516"/>
                    <a:pt x="194" y="5370"/>
                    <a:pt x="170" y="5321"/>
                  </a:cubicBezTo>
                  <a:lnTo>
                    <a:pt x="170" y="5321"/>
                  </a:lnTo>
                  <a:cubicBezTo>
                    <a:pt x="1238" y="5127"/>
                    <a:pt x="1701" y="4058"/>
                    <a:pt x="1724" y="3985"/>
                  </a:cubicBezTo>
                  <a:cubicBezTo>
                    <a:pt x="1822" y="3839"/>
                    <a:pt x="1822" y="3717"/>
                    <a:pt x="1774" y="3596"/>
                  </a:cubicBezTo>
                  <a:cubicBezTo>
                    <a:pt x="1701" y="3402"/>
                    <a:pt x="1433" y="3328"/>
                    <a:pt x="1264" y="3255"/>
                  </a:cubicBezTo>
                  <a:cubicBezTo>
                    <a:pt x="1238" y="3255"/>
                    <a:pt x="1190" y="3255"/>
                    <a:pt x="1167" y="3231"/>
                  </a:cubicBezTo>
                  <a:cubicBezTo>
                    <a:pt x="972" y="3158"/>
                    <a:pt x="898" y="3061"/>
                    <a:pt x="898" y="3013"/>
                  </a:cubicBezTo>
                  <a:cubicBezTo>
                    <a:pt x="923" y="2939"/>
                    <a:pt x="1020" y="2891"/>
                    <a:pt x="1118" y="2891"/>
                  </a:cubicBezTo>
                  <a:cubicBezTo>
                    <a:pt x="1141" y="2891"/>
                    <a:pt x="1141" y="2891"/>
                    <a:pt x="1167" y="2891"/>
                  </a:cubicBezTo>
                  <a:cubicBezTo>
                    <a:pt x="1312" y="2964"/>
                    <a:pt x="1433" y="3013"/>
                    <a:pt x="1555" y="3013"/>
                  </a:cubicBezTo>
                  <a:cubicBezTo>
                    <a:pt x="1750" y="3013"/>
                    <a:pt x="1822" y="2916"/>
                    <a:pt x="1847" y="2916"/>
                  </a:cubicBezTo>
                  <a:cubicBezTo>
                    <a:pt x="1871" y="2891"/>
                    <a:pt x="1871" y="2891"/>
                    <a:pt x="1871" y="2891"/>
                  </a:cubicBezTo>
                  <a:cubicBezTo>
                    <a:pt x="1871" y="2867"/>
                    <a:pt x="1871" y="2867"/>
                    <a:pt x="1871" y="2867"/>
                  </a:cubicBezTo>
                  <a:cubicBezTo>
                    <a:pt x="1847" y="2794"/>
                    <a:pt x="1847" y="2721"/>
                    <a:pt x="1847" y="2624"/>
                  </a:cubicBezTo>
                  <a:cubicBezTo>
                    <a:pt x="1822" y="2163"/>
                    <a:pt x="1774" y="1555"/>
                    <a:pt x="1919" y="1214"/>
                  </a:cubicBezTo>
                  <a:cubicBezTo>
                    <a:pt x="2381" y="218"/>
                    <a:pt x="3304" y="146"/>
                    <a:pt x="3596" y="146"/>
                  </a:cubicBezTo>
                  <a:lnTo>
                    <a:pt x="3718" y="146"/>
                  </a:lnTo>
                  <a:lnTo>
                    <a:pt x="3742" y="146"/>
                  </a:lnTo>
                  <a:lnTo>
                    <a:pt x="3742" y="0"/>
                  </a:lnTo>
                  <a:lnTo>
                    <a:pt x="3742" y="0"/>
                  </a:lnTo>
                  <a:lnTo>
                    <a:pt x="3742" y="0"/>
                  </a:lnTo>
                  <a:lnTo>
                    <a:pt x="3718" y="0"/>
                  </a:lnTo>
                  <a:lnTo>
                    <a:pt x="3718" y="0"/>
                  </a:lnTo>
                  <a:lnTo>
                    <a:pt x="3596" y="0"/>
                  </a:lnTo>
                  <a:cubicBezTo>
                    <a:pt x="3304" y="0"/>
                    <a:pt x="2260" y="73"/>
                    <a:pt x="1798" y="1166"/>
                  </a:cubicBezTo>
                  <a:cubicBezTo>
                    <a:pt x="1627" y="1531"/>
                    <a:pt x="1653" y="2138"/>
                    <a:pt x="1701" y="2648"/>
                  </a:cubicBezTo>
                  <a:cubicBezTo>
                    <a:pt x="1701" y="2697"/>
                    <a:pt x="1701" y="2769"/>
                    <a:pt x="1701" y="2818"/>
                  </a:cubicBezTo>
                  <a:cubicBezTo>
                    <a:pt x="1676" y="2842"/>
                    <a:pt x="1627" y="2842"/>
                    <a:pt x="1555" y="2842"/>
                  </a:cubicBezTo>
                  <a:cubicBezTo>
                    <a:pt x="1458" y="2842"/>
                    <a:pt x="1361" y="2818"/>
                    <a:pt x="1215" y="2769"/>
                  </a:cubicBezTo>
                  <a:cubicBezTo>
                    <a:pt x="1190" y="2745"/>
                    <a:pt x="1141" y="2745"/>
                    <a:pt x="1118" y="2745"/>
                  </a:cubicBezTo>
                  <a:cubicBezTo>
                    <a:pt x="972" y="2745"/>
                    <a:pt x="778" y="2842"/>
                    <a:pt x="752" y="2988"/>
                  </a:cubicBezTo>
                  <a:cubicBezTo>
                    <a:pt x="729" y="3085"/>
                    <a:pt x="778" y="3231"/>
                    <a:pt x="1118" y="3377"/>
                  </a:cubicBezTo>
                  <a:cubicBezTo>
                    <a:pt x="1141" y="3377"/>
                    <a:pt x="1190" y="3402"/>
                    <a:pt x="1238" y="3402"/>
                  </a:cubicBezTo>
                  <a:cubicBezTo>
                    <a:pt x="1361" y="3450"/>
                    <a:pt x="1579" y="3523"/>
                    <a:pt x="1627" y="3669"/>
                  </a:cubicBezTo>
                  <a:cubicBezTo>
                    <a:pt x="1676" y="3742"/>
                    <a:pt x="1653" y="3814"/>
                    <a:pt x="1604" y="3936"/>
                  </a:cubicBezTo>
                  <a:lnTo>
                    <a:pt x="1604" y="3936"/>
                  </a:lnTo>
                  <a:cubicBezTo>
                    <a:pt x="1579" y="3985"/>
                    <a:pt x="1141" y="5004"/>
                    <a:pt x="145" y="5175"/>
                  </a:cubicBezTo>
                  <a:cubicBezTo>
                    <a:pt x="48" y="5175"/>
                    <a:pt x="0" y="5248"/>
                    <a:pt x="0" y="5321"/>
                  </a:cubicBezTo>
                  <a:cubicBezTo>
                    <a:pt x="0" y="5345"/>
                    <a:pt x="24" y="5370"/>
                    <a:pt x="24" y="5393"/>
                  </a:cubicBezTo>
                  <a:cubicBezTo>
                    <a:pt x="97" y="5564"/>
                    <a:pt x="412" y="5685"/>
                    <a:pt x="996" y="5782"/>
                  </a:cubicBezTo>
                  <a:cubicBezTo>
                    <a:pt x="996" y="5808"/>
                    <a:pt x="1020" y="5905"/>
                    <a:pt x="1044" y="5953"/>
                  </a:cubicBezTo>
                  <a:cubicBezTo>
                    <a:pt x="1044" y="6002"/>
                    <a:pt x="1069" y="6074"/>
                    <a:pt x="1093" y="6123"/>
                  </a:cubicBezTo>
                  <a:cubicBezTo>
                    <a:pt x="1093" y="6196"/>
                    <a:pt x="1141" y="6245"/>
                    <a:pt x="1264" y="6245"/>
                  </a:cubicBezTo>
                  <a:cubicBezTo>
                    <a:pt x="1312" y="6245"/>
                    <a:pt x="1361" y="6245"/>
                    <a:pt x="1433" y="6220"/>
                  </a:cubicBezTo>
                  <a:cubicBezTo>
                    <a:pt x="1530" y="6220"/>
                    <a:pt x="1653" y="6196"/>
                    <a:pt x="1822" y="6196"/>
                  </a:cubicBezTo>
                  <a:cubicBezTo>
                    <a:pt x="1895" y="6196"/>
                    <a:pt x="1993" y="6196"/>
                    <a:pt x="2090" y="6220"/>
                  </a:cubicBezTo>
                  <a:cubicBezTo>
                    <a:pt x="2284" y="6245"/>
                    <a:pt x="2430" y="6342"/>
                    <a:pt x="2624" y="6487"/>
                  </a:cubicBezTo>
                  <a:cubicBezTo>
                    <a:pt x="2891" y="6657"/>
                    <a:pt x="3183" y="6876"/>
                    <a:pt x="3621" y="6876"/>
                  </a:cubicBezTo>
                  <a:cubicBezTo>
                    <a:pt x="3644" y="6876"/>
                    <a:pt x="3644" y="6876"/>
                    <a:pt x="3669" y="6876"/>
                  </a:cubicBezTo>
                  <a:cubicBezTo>
                    <a:pt x="3669" y="6876"/>
                    <a:pt x="3693" y="6876"/>
                    <a:pt x="3718" y="6876"/>
                  </a:cubicBezTo>
                  <a:cubicBezTo>
                    <a:pt x="4155" y="6876"/>
                    <a:pt x="4447" y="6657"/>
                    <a:pt x="4714" y="6487"/>
                  </a:cubicBezTo>
                  <a:cubicBezTo>
                    <a:pt x="4908" y="6342"/>
                    <a:pt x="5054" y="6245"/>
                    <a:pt x="5249" y="6220"/>
                  </a:cubicBezTo>
                  <a:cubicBezTo>
                    <a:pt x="5346" y="6196"/>
                    <a:pt x="5443" y="6196"/>
                    <a:pt x="5515" y="6196"/>
                  </a:cubicBezTo>
                  <a:cubicBezTo>
                    <a:pt x="5686" y="6196"/>
                    <a:pt x="5807" y="6196"/>
                    <a:pt x="5904" y="6220"/>
                  </a:cubicBezTo>
                  <a:cubicBezTo>
                    <a:pt x="5978" y="6245"/>
                    <a:pt x="6027" y="6245"/>
                    <a:pt x="6075" y="6245"/>
                  </a:cubicBezTo>
                  <a:lnTo>
                    <a:pt x="6075" y="6245"/>
                  </a:lnTo>
                  <a:lnTo>
                    <a:pt x="6075" y="6245"/>
                  </a:lnTo>
                  <a:cubicBezTo>
                    <a:pt x="6172" y="6245"/>
                    <a:pt x="6221" y="6196"/>
                    <a:pt x="6245" y="6123"/>
                  </a:cubicBezTo>
                  <a:cubicBezTo>
                    <a:pt x="6269" y="6074"/>
                    <a:pt x="6293" y="6002"/>
                    <a:pt x="6293" y="5953"/>
                  </a:cubicBezTo>
                  <a:cubicBezTo>
                    <a:pt x="6318" y="5905"/>
                    <a:pt x="6342" y="5808"/>
                    <a:pt x="6342" y="5782"/>
                  </a:cubicBezTo>
                  <a:cubicBezTo>
                    <a:pt x="6925" y="5685"/>
                    <a:pt x="7241" y="5564"/>
                    <a:pt x="7314" y="5393"/>
                  </a:cubicBezTo>
                  <a:cubicBezTo>
                    <a:pt x="7314" y="5370"/>
                    <a:pt x="7338" y="5345"/>
                    <a:pt x="7338" y="5321"/>
                  </a:cubicBezTo>
                  <a:cubicBezTo>
                    <a:pt x="7338" y="5248"/>
                    <a:pt x="7290" y="5175"/>
                    <a:pt x="7192" y="5175"/>
                  </a:cubicBezTo>
                  <a:cubicBezTo>
                    <a:pt x="6196" y="5004"/>
                    <a:pt x="5759" y="3985"/>
                    <a:pt x="5735" y="3936"/>
                  </a:cubicBezTo>
                  <a:lnTo>
                    <a:pt x="5735" y="3936"/>
                  </a:lnTo>
                  <a:cubicBezTo>
                    <a:pt x="5686" y="3814"/>
                    <a:pt x="5661" y="3742"/>
                    <a:pt x="5710" y="3669"/>
                  </a:cubicBezTo>
                  <a:cubicBezTo>
                    <a:pt x="5759" y="3523"/>
                    <a:pt x="5978" y="3450"/>
                    <a:pt x="6098" y="3402"/>
                  </a:cubicBezTo>
                  <a:cubicBezTo>
                    <a:pt x="6148" y="3402"/>
                    <a:pt x="6196" y="3377"/>
                    <a:pt x="6221" y="3377"/>
                  </a:cubicBezTo>
                  <a:cubicBezTo>
                    <a:pt x="6464" y="3280"/>
                    <a:pt x="6585" y="3158"/>
                    <a:pt x="6585" y="3013"/>
                  </a:cubicBezTo>
                  <a:cubicBezTo>
                    <a:pt x="6585" y="2916"/>
                    <a:pt x="6487" y="2818"/>
                    <a:pt x="6367" y="2769"/>
                  </a:cubicBezTo>
                  <a:lnTo>
                    <a:pt x="6367" y="2769"/>
                  </a:lnTo>
                  <a:cubicBezTo>
                    <a:pt x="6318" y="2745"/>
                    <a:pt x="6269" y="2745"/>
                    <a:pt x="6221" y="2745"/>
                  </a:cubicBezTo>
                  <a:cubicBezTo>
                    <a:pt x="6172" y="2745"/>
                    <a:pt x="6124" y="2745"/>
                    <a:pt x="6075" y="2769"/>
                  </a:cubicBezTo>
                  <a:cubicBezTo>
                    <a:pt x="5953" y="2818"/>
                    <a:pt x="5856" y="2842"/>
                    <a:pt x="5759" y="2842"/>
                  </a:cubicBezTo>
                  <a:cubicBezTo>
                    <a:pt x="5686" y="2842"/>
                    <a:pt x="5661" y="2842"/>
                    <a:pt x="5638" y="2818"/>
                  </a:cubicBezTo>
                  <a:cubicBezTo>
                    <a:pt x="5638" y="2769"/>
                    <a:pt x="5638" y="2721"/>
                    <a:pt x="5638" y="2672"/>
                  </a:cubicBezTo>
                  <a:cubicBezTo>
                    <a:pt x="5638" y="2648"/>
                    <a:pt x="5638" y="2648"/>
                    <a:pt x="5638" y="2648"/>
                  </a:cubicBezTo>
                  <a:cubicBezTo>
                    <a:pt x="5686" y="2138"/>
                    <a:pt x="5710" y="1531"/>
                    <a:pt x="5541" y="1166"/>
                  </a:cubicBezTo>
                  <a:cubicBezTo>
                    <a:pt x="5078" y="73"/>
                    <a:pt x="4033" y="0"/>
                    <a:pt x="3742" y="0"/>
                  </a:cubicBezTo>
                  <a:lnTo>
                    <a:pt x="3742" y="146"/>
                  </a:lnTo>
                </a:path>
              </a:pathLst>
            </a:custGeom>
            <a:solidFill>
              <a:srgbClr val="0303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60536" y="266874"/>
            <a:ext cx="4818566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Download Sample Code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0A7482A5-567C-4A65-B381-93C465E197FF}"/>
              </a:ext>
            </a:extLst>
          </p:cNvPr>
          <p:cNvSpPr txBox="1">
            <a:spLocks/>
          </p:cNvSpPr>
          <p:nvPr/>
        </p:nvSpPr>
        <p:spPr>
          <a:xfrm>
            <a:off x="1005695" y="1213816"/>
            <a:ext cx="6998915" cy="599675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spc="-3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http://downloads2.papersave.com/files/productteam/wadih/blackbaud/bbcrmfenxtintegrationsample.zip</a:t>
            </a:r>
          </a:p>
          <a:p>
            <a:pPr marL="0" indent="0">
              <a:buNone/>
            </a:pPr>
            <a:endParaRPr lang="en-US" sz="2100" spc="-30" dirty="0">
              <a:solidFill>
                <a:srgbClr val="58595B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9BD70A-D1FD-4B7C-A94D-4D4D5A0E5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05610" y="1263612"/>
            <a:ext cx="500085" cy="5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054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27572" y="1027184"/>
            <a:ext cx="6533967" cy="2168943"/>
            <a:chOff x="1349118" y="2640580"/>
            <a:chExt cx="8711956" cy="2757089"/>
          </a:xfrm>
        </p:grpSpPr>
        <p:sp>
          <p:nvSpPr>
            <p:cNvPr id="3073" name="Freeform 1"/>
            <p:cNvSpPr>
              <a:spLocks noChangeArrowheads="1"/>
            </p:cNvSpPr>
            <p:nvPr/>
          </p:nvSpPr>
          <p:spPr bwMode="auto">
            <a:xfrm>
              <a:off x="1349118" y="2640580"/>
              <a:ext cx="816567" cy="659591"/>
            </a:xfrm>
            <a:custGeom>
              <a:avLst/>
              <a:gdLst>
                <a:gd name="T0" fmla="*/ 2498 w 2499"/>
                <a:gd name="T1" fmla="*/ 232 h 2021"/>
                <a:gd name="T2" fmla="*/ 2498 w 2499"/>
                <a:gd name="T3" fmla="*/ 232 h 2021"/>
                <a:gd name="T4" fmla="*/ 2211 w 2499"/>
                <a:gd name="T5" fmla="*/ 314 h 2021"/>
                <a:gd name="T6" fmla="*/ 2430 w 2499"/>
                <a:gd name="T7" fmla="*/ 27 h 2021"/>
                <a:gd name="T8" fmla="*/ 2102 w 2499"/>
                <a:gd name="T9" fmla="*/ 150 h 2021"/>
                <a:gd name="T10" fmla="*/ 1734 w 2499"/>
                <a:gd name="T11" fmla="*/ 0 h 2021"/>
                <a:gd name="T12" fmla="*/ 1215 w 2499"/>
                <a:gd name="T13" fmla="*/ 505 h 2021"/>
                <a:gd name="T14" fmla="*/ 1228 w 2499"/>
                <a:gd name="T15" fmla="*/ 628 h 2021"/>
                <a:gd name="T16" fmla="*/ 177 w 2499"/>
                <a:gd name="T17" fmla="*/ 82 h 2021"/>
                <a:gd name="T18" fmla="*/ 109 w 2499"/>
                <a:gd name="T19" fmla="*/ 341 h 2021"/>
                <a:gd name="T20" fmla="*/ 341 w 2499"/>
                <a:gd name="T21" fmla="*/ 778 h 2021"/>
                <a:gd name="T22" fmla="*/ 109 w 2499"/>
                <a:gd name="T23" fmla="*/ 710 h 2021"/>
                <a:gd name="T24" fmla="*/ 109 w 2499"/>
                <a:gd name="T25" fmla="*/ 710 h 2021"/>
                <a:gd name="T26" fmla="*/ 519 w 2499"/>
                <a:gd name="T27" fmla="*/ 1215 h 2021"/>
                <a:gd name="T28" fmla="*/ 382 w 2499"/>
                <a:gd name="T29" fmla="*/ 1228 h 2021"/>
                <a:gd name="T30" fmla="*/ 287 w 2499"/>
                <a:gd name="T31" fmla="*/ 1228 h 2021"/>
                <a:gd name="T32" fmla="*/ 764 w 2499"/>
                <a:gd name="T33" fmla="*/ 1584 h 2021"/>
                <a:gd name="T34" fmla="*/ 123 w 2499"/>
                <a:gd name="T35" fmla="*/ 1802 h 2021"/>
                <a:gd name="T36" fmla="*/ 0 w 2499"/>
                <a:gd name="T37" fmla="*/ 1788 h 2021"/>
                <a:gd name="T38" fmla="*/ 792 w 2499"/>
                <a:gd name="T39" fmla="*/ 2020 h 2021"/>
                <a:gd name="T40" fmla="*/ 2252 w 2499"/>
                <a:gd name="T41" fmla="*/ 560 h 2021"/>
                <a:gd name="T42" fmla="*/ 2239 w 2499"/>
                <a:gd name="T43" fmla="*/ 505 h 2021"/>
                <a:gd name="T44" fmla="*/ 2498 w 2499"/>
                <a:gd name="T45" fmla="*/ 232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99" h="2021">
                  <a:moveTo>
                    <a:pt x="2498" y="232"/>
                  </a:moveTo>
                  <a:lnTo>
                    <a:pt x="2498" y="232"/>
                  </a:lnTo>
                  <a:cubicBezTo>
                    <a:pt x="2403" y="273"/>
                    <a:pt x="2307" y="300"/>
                    <a:pt x="2211" y="314"/>
                  </a:cubicBezTo>
                  <a:cubicBezTo>
                    <a:pt x="2307" y="246"/>
                    <a:pt x="2389" y="150"/>
                    <a:pt x="2430" y="27"/>
                  </a:cubicBezTo>
                  <a:cubicBezTo>
                    <a:pt x="2335" y="96"/>
                    <a:pt x="2225" y="136"/>
                    <a:pt x="2102" y="150"/>
                  </a:cubicBezTo>
                  <a:cubicBezTo>
                    <a:pt x="2007" y="55"/>
                    <a:pt x="1884" y="0"/>
                    <a:pt x="1734" y="0"/>
                  </a:cubicBezTo>
                  <a:cubicBezTo>
                    <a:pt x="1447" y="0"/>
                    <a:pt x="1215" y="218"/>
                    <a:pt x="1215" y="505"/>
                  </a:cubicBezTo>
                  <a:cubicBezTo>
                    <a:pt x="1215" y="546"/>
                    <a:pt x="1228" y="587"/>
                    <a:pt x="1228" y="628"/>
                  </a:cubicBezTo>
                  <a:cubicBezTo>
                    <a:pt x="806" y="601"/>
                    <a:pt x="437" y="396"/>
                    <a:pt x="177" y="82"/>
                  </a:cubicBezTo>
                  <a:cubicBezTo>
                    <a:pt x="136" y="164"/>
                    <a:pt x="109" y="246"/>
                    <a:pt x="109" y="341"/>
                  </a:cubicBezTo>
                  <a:cubicBezTo>
                    <a:pt x="109" y="519"/>
                    <a:pt x="205" y="682"/>
                    <a:pt x="341" y="778"/>
                  </a:cubicBezTo>
                  <a:cubicBezTo>
                    <a:pt x="259" y="764"/>
                    <a:pt x="177" y="751"/>
                    <a:pt x="109" y="710"/>
                  </a:cubicBezTo>
                  <a:lnTo>
                    <a:pt x="109" y="710"/>
                  </a:lnTo>
                  <a:cubicBezTo>
                    <a:pt x="109" y="955"/>
                    <a:pt x="287" y="1174"/>
                    <a:pt x="519" y="1215"/>
                  </a:cubicBezTo>
                  <a:cubicBezTo>
                    <a:pt x="478" y="1228"/>
                    <a:pt x="423" y="1228"/>
                    <a:pt x="382" y="1228"/>
                  </a:cubicBezTo>
                  <a:cubicBezTo>
                    <a:pt x="341" y="1228"/>
                    <a:pt x="314" y="1228"/>
                    <a:pt x="287" y="1228"/>
                  </a:cubicBezTo>
                  <a:cubicBezTo>
                    <a:pt x="355" y="1433"/>
                    <a:pt x="533" y="1570"/>
                    <a:pt x="764" y="1584"/>
                  </a:cubicBezTo>
                  <a:cubicBezTo>
                    <a:pt x="587" y="1720"/>
                    <a:pt x="369" y="1802"/>
                    <a:pt x="123" y="1802"/>
                  </a:cubicBezTo>
                  <a:cubicBezTo>
                    <a:pt x="82" y="1802"/>
                    <a:pt x="41" y="1802"/>
                    <a:pt x="0" y="1788"/>
                  </a:cubicBezTo>
                  <a:cubicBezTo>
                    <a:pt x="232" y="1938"/>
                    <a:pt x="505" y="2020"/>
                    <a:pt x="792" y="2020"/>
                  </a:cubicBezTo>
                  <a:cubicBezTo>
                    <a:pt x="1734" y="2020"/>
                    <a:pt x="2252" y="1242"/>
                    <a:pt x="2252" y="560"/>
                  </a:cubicBezTo>
                  <a:cubicBezTo>
                    <a:pt x="2252" y="546"/>
                    <a:pt x="2239" y="519"/>
                    <a:pt x="2239" y="505"/>
                  </a:cubicBezTo>
                  <a:cubicBezTo>
                    <a:pt x="2348" y="423"/>
                    <a:pt x="2430" y="341"/>
                    <a:pt x="2498" y="23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1225"/>
            </a:p>
          </p:txBody>
        </p:sp>
        <p:grpSp>
          <p:nvGrpSpPr>
            <p:cNvPr id="3085" name="Group 13"/>
            <p:cNvGrpSpPr>
              <a:grpSpLocks/>
            </p:cNvGrpSpPr>
            <p:nvPr/>
          </p:nvGrpSpPr>
          <p:grpSpPr bwMode="auto">
            <a:xfrm>
              <a:off x="1420630" y="3573978"/>
              <a:ext cx="645188" cy="649508"/>
              <a:chOff x="2578" y="2995"/>
              <a:chExt cx="448" cy="451"/>
            </a:xfrm>
          </p:grpSpPr>
          <p:sp>
            <p:nvSpPr>
              <p:cNvPr id="3086" name="Freeform 14"/>
              <p:cNvSpPr>
                <a:spLocks noChangeArrowheads="1"/>
              </p:cNvSpPr>
              <p:nvPr/>
            </p:nvSpPr>
            <p:spPr bwMode="auto">
              <a:xfrm>
                <a:off x="2578" y="2995"/>
                <a:ext cx="448" cy="448"/>
              </a:xfrm>
              <a:custGeom>
                <a:avLst/>
                <a:gdLst>
                  <a:gd name="T0" fmla="*/ 1870 w 1980"/>
                  <a:gd name="T1" fmla="*/ 1980 h 1981"/>
                  <a:gd name="T2" fmla="*/ 1870 w 1980"/>
                  <a:gd name="T3" fmla="*/ 1980 h 1981"/>
                  <a:gd name="T4" fmla="*/ 1979 w 1980"/>
                  <a:gd name="T5" fmla="*/ 1871 h 1981"/>
                  <a:gd name="T6" fmla="*/ 1979 w 1980"/>
                  <a:gd name="T7" fmla="*/ 109 h 1981"/>
                  <a:gd name="T8" fmla="*/ 1870 w 1980"/>
                  <a:gd name="T9" fmla="*/ 0 h 1981"/>
                  <a:gd name="T10" fmla="*/ 109 w 1980"/>
                  <a:gd name="T11" fmla="*/ 0 h 1981"/>
                  <a:gd name="T12" fmla="*/ 0 w 1980"/>
                  <a:gd name="T13" fmla="*/ 109 h 1981"/>
                  <a:gd name="T14" fmla="*/ 0 w 1980"/>
                  <a:gd name="T15" fmla="*/ 1871 h 1981"/>
                  <a:gd name="T16" fmla="*/ 109 w 1980"/>
                  <a:gd name="T17" fmla="*/ 1980 h 1981"/>
                  <a:gd name="T18" fmla="*/ 1870 w 1980"/>
                  <a:gd name="T19" fmla="*/ 1980 h 1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0" h="1981">
                    <a:moveTo>
                      <a:pt x="1870" y="1980"/>
                    </a:moveTo>
                    <a:lnTo>
                      <a:pt x="1870" y="1980"/>
                    </a:lnTo>
                    <a:cubicBezTo>
                      <a:pt x="1924" y="1980"/>
                      <a:pt x="1979" y="1925"/>
                      <a:pt x="1979" y="1871"/>
                    </a:cubicBezTo>
                    <a:cubicBezTo>
                      <a:pt x="1979" y="109"/>
                      <a:pt x="1979" y="109"/>
                      <a:pt x="1979" y="109"/>
                    </a:cubicBezTo>
                    <a:cubicBezTo>
                      <a:pt x="1979" y="41"/>
                      <a:pt x="1924" y="0"/>
                      <a:pt x="187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41" y="0"/>
                      <a:pt x="0" y="41"/>
                      <a:pt x="0" y="109"/>
                    </a:cubicBezTo>
                    <a:cubicBezTo>
                      <a:pt x="0" y="1871"/>
                      <a:pt x="0" y="1871"/>
                      <a:pt x="0" y="1871"/>
                    </a:cubicBezTo>
                    <a:cubicBezTo>
                      <a:pt x="0" y="1925"/>
                      <a:pt x="41" y="1980"/>
                      <a:pt x="109" y="1980"/>
                    </a:cubicBezTo>
                    <a:lnTo>
                      <a:pt x="1870" y="198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7" name="Freeform 15"/>
              <p:cNvSpPr>
                <a:spLocks noChangeArrowheads="1"/>
              </p:cNvSpPr>
              <p:nvPr/>
            </p:nvSpPr>
            <p:spPr bwMode="auto">
              <a:xfrm>
                <a:off x="2758" y="3066"/>
                <a:ext cx="197" cy="380"/>
              </a:xfrm>
              <a:custGeom>
                <a:avLst/>
                <a:gdLst>
                  <a:gd name="T0" fmla="*/ 574 w 875"/>
                  <a:gd name="T1" fmla="*/ 1679 h 1680"/>
                  <a:gd name="T2" fmla="*/ 574 w 875"/>
                  <a:gd name="T3" fmla="*/ 1679 h 1680"/>
                  <a:gd name="T4" fmla="*/ 574 w 875"/>
                  <a:gd name="T5" fmla="*/ 915 h 1680"/>
                  <a:gd name="T6" fmla="*/ 833 w 875"/>
                  <a:gd name="T7" fmla="*/ 915 h 1680"/>
                  <a:gd name="T8" fmla="*/ 874 w 875"/>
                  <a:gd name="T9" fmla="*/ 614 h 1680"/>
                  <a:gd name="T10" fmla="*/ 574 w 875"/>
                  <a:gd name="T11" fmla="*/ 614 h 1680"/>
                  <a:gd name="T12" fmla="*/ 574 w 875"/>
                  <a:gd name="T13" fmla="*/ 423 h 1680"/>
                  <a:gd name="T14" fmla="*/ 724 w 875"/>
                  <a:gd name="T15" fmla="*/ 287 h 1680"/>
                  <a:gd name="T16" fmla="*/ 874 w 875"/>
                  <a:gd name="T17" fmla="*/ 287 h 1680"/>
                  <a:gd name="T18" fmla="*/ 874 w 875"/>
                  <a:gd name="T19" fmla="*/ 14 h 1680"/>
                  <a:gd name="T20" fmla="*/ 655 w 875"/>
                  <a:gd name="T21" fmla="*/ 0 h 1680"/>
                  <a:gd name="T22" fmla="*/ 260 w 875"/>
                  <a:gd name="T23" fmla="*/ 396 h 1680"/>
                  <a:gd name="T24" fmla="*/ 260 w 875"/>
                  <a:gd name="T25" fmla="*/ 614 h 1680"/>
                  <a:gd name="T26" fmla="*/ 0 w 875"/>
                  <a:gd name="T27" fmla="*/ 614 h 1680"/>
                  <a:gd name="T28" fmla="*/ 0 w 875"/>
                  <a:gd name="T29" fmla="*/ 915 h 1680"/>
                  <a:gd name="T30" fmla="*/ 260 w 875"/>
                  <a:gd name="T31" fmla="*/ 915 h 1680"/>
                  <a:gd name="T32" fmla="*/ 260 w 875"/>
                  <a:gd name="T33" fmla="*/ 1679 h 1680"/>
                  <a:gd name="T34" fmla="*/ 574 w 875"/>
                  <a:gd name="T35" fmla="*/ 1679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5" h="1680">
                    <a:moveTo>
                      <a:pt x="574" y="1679"/>
                    </a:moveTo>
                    <a:lnTo>
                      <a:pt x="574" y="1679"/>
                    </a:lnTo>
                    <a:cubicBezTo>
                      <a:pt x="574" y="915"/>
                      <a:pt x="574" y="915"/>
                      <a:pt x="574" y="915"/>
                    </a:cubicBezTo>
                    <a:cubicBezTo>
                      <a:pt x="833" y="915"/>
                      <a:pt x="833" y="915"/>
                      <a:pt x="833" y="915"/>
                    </a:cubicBezTo>
                    <a:cubicBezTo>
                      <a:pt x="874" y="614"/>
                      <a:pt x="874" y="614"/>
                      <a:pt x="874" y="614"/>
                    </a:cubicBezTo>
                    <a:cubicBezTo>
                      <a:pt x="574" y="614"/>
                      <a:pt x="574" y="614"/>
                      <a:pt x="574" y="614"/>
                    </a:cubicBezTo>
                    <a:cubicBezTo>
                      <a:pt x="574" y="423"/>
                      <a:pt x="574" y="423"/>
                      <a:pt x="574" y="423"/>
                    </a:cubicBezTo>
                    <a:cubicBezTo>
                      <a:pt x="574" y="341"/>
                      <a:pt x="601" y="287"/>
                      <a:pt x="724" y="287"/>
                    </a:cubicBezTo>
                    <a:cubicBezTo>
                      <a:pt x="874" y="287"/>
                      <a:pt x="874" y="287"/>
                      <a:pt x="874" y="287"/>
                    </a:cubicBezTo>
                    <a:cubicBezTo>
                      <a:pt x="874" y="14"/>
                      <a:pt x="874" y="14"/>
                      <a:pt x="874" y="14"/>
                    </a:cubicBezTo>
                    <a:cubicBezTo>
                      <a:pt x="847" y="14"/>
                      <a:pt x="765" y="0"/>
                      <a:pt x="655" y="0"/>
                    </a:cubicBezTo>
                    <a:cubicBezTo>
                      <a:pt x="423" y="0"/>
                      <a:pt x="260" y="137"/>
                      <a:pt x="260" y="396"/>
                    </a:cubicBezTo>
                    <a:cubicBezTo>
                      <a:pt x="260" y="614"/>
                      <a:pt x="260" y="614"/>
                      <a:pt x="26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915"/>
                      <a:pt x="0" y="915"/>
                      <a:pt x="0" y="915"/>
                    </a:cubicBezTo>
                    <a:cubicBezTo>
                      <a:pt x="260" y="915"/>
                      <a:pt x="260" y="915"/>
                      <a:pt x="260" y="915"/>
                    </a:cubicBezTo>
                    <a:cubicBezTo>
                      <a:pt x="260" y="1679"/>
                      <a:pt x="260" y="1679"/>
                      <a:pt x="260" y="1679"/>
                    </a:cubicBezTo>
                    <a:lnTo>
                      <a:pt x="574" y="167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38" name="Text Placeholder 1"/>
            <p:cNvSpPr txBox="1">
              <a:spLocks/>
            </p:cNvSpPr>
            <p:nvPr/>
          </p:nvSpPr>
          <p:spPr>
            <a:xfrm>
              <a:off x="2334382" y="2732079"/>
              <a:ext cx="5532130" cy="762288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@</a:t>
              </a:r>
              <a:r>
                <a:rPr lang="en-US" sz="2100" spc="-30" dirty="0" err="1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Paperless_Post</a:t>
              </a:r>
              <a:endParaRPr lang="en-US" sz="2100" dirty="0">
                <a:solidFill>
                  <a:srgbClr val="58595B"/>
                </a:solidFill>
                <a:latin typeface="+mj-lt"/>
              </a:endParaRPr>
            </a:p>
          </p:txBody>
        </p:sp>
        <p:sp>
          <p:nvSpPr>
            <p:cNvPr id="40" name="Text Placeholder 1"/>
            <p:cNvSpPr txBox="1">
              <a:spLocks/>
            </p:cNvSpPr>
            <p:nvPr/>
          </p:nvSpPr>
          <p:spPr>
            <a:xfrm>
              <a:off x="2334383" y="3643764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Facebook.com/</a:t>
              </a:r>
              <a:r>
                <a:rPr lang="en-US" sz="2100" spc="-30" dirty="0" err="1">
                  <a:solidFill>
                    <a:srgbClr val="58595B"/>
                  </a:solidFill>
                  <a:cs typeface="Arial" panose="020B0604020202020204" pitchFamily="34" charset="0"/>
                </a:rPr>
                <a:t>PaperSavePro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24884" y="4587672"/>
              <a:ext cx="640934" cy="640692"/>
              <a:chOff x="1936696" y="1682097"/>
              <a:chExt cx="3791919" cy="3790478"/>
            </a:xfrm>
          </p:grpSpPr>
          <p:sp>
            <p:nvSpPr>
              <p:cNvPr id="15" name="Freeform 1"/>
              <p:cNvSpPr>
                <a:spLocks noChangeArrowheads="1"/>
              </p:cNvSpPr>
              <p:nvPr/>
            </p:nvSpPr>
            <p:spPr bwMode="auto">
              <a:xfrm>
                <a:off x="1936696" y="1682097"/>
                <a:ext cx="3791919" cy="3790478"/>
              </a:xfrm>
              <a:custGeom>
                <a:avLst/>
                <a:gdLst>
                  <a:gd name="T0" fmla="*/ 10744 w 11610"/>
                  <a:gd name="T1" fmla="*/ 0 h 11608"/>
                  <a:gd name="T2" fmla="*/ 10744 w 11610"/>
                  <a:gd name="T3" fmla="*/ 0 h 11608"/>
                  <a:gd name="T4" fmla="*/ 864 w 11610"/>
                  <a:gd name="T5" fmla="*/ 0 h 11608"/>
                  <a:gd name="T6" fmla="*/ 0 w 11610"/>
                  <a:gd name="T7" fmla="*/ 836 h 11608"/>
                  <a:gd name="T8" fmla="*/ 0 w 11610"/>
                  <a:gd name="T9" fmla="*/ 10772 h 11608"/>
                  <a:gd name="T10" fmla="*/ 864 w 11610"/>
                  <a:gd name="T11" fmla="*/ 11607 h 11608"/>
                  <a:gd name="T12" fmla="*/ 10744 w 11610"/>
                  <a:gd name="T13" fmla="*/ 11607 h 11608"/>
                  <a:gd name="T14" fmla="*/ 11609 w 11610"/>
                  <a:gd name="T15" fmla="*/ 10772 h 11608"/>
                  <a:gd name="T16" fmla="*/ 11609 w 11610"/>
                  <a:gd name="T17" fmla="*/ 836 h 11608"/>
                  <a:gd name="T18" fmla="*/ 10744 w 11610"/>
                  <a:gd name="T19" fmla="*/ 0 h 11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10" h="11608">
                    <a:moveTo>
                      <a:pt x="10744" y="0"/>
                    </a:moveTo>
                    <a:lnTo>
                      <a:pt x="10744" y="0"/>
                    </a:lnTo>
                    <a:cubicBezTo>
                      <a:pt x="864" y="0"/>
                      <a:pt x="864" y="0"/>
                      <a:pt x="864" y="0"/>
                    </a:cubicBezTo>
                    <a:cubicBezTo>
                      <a:pt x="403" y="0"/>
                      <a:pt x="0" y="375"/>
                      <a:pt x="0" y="836"/>
                    </a:cubicBezTo>
                    <a:cubicBezTo>
                      <a:pt x="0" y="10772"/>
                      <a:pt x="0" y="10772"/>
                      <a:pt x="0" y="10772"/>
                    </a:cubicBezTo>
                    <a:cubicBezTo>
                      <a:pt x="0" y="11233"/>
                      <a:pt x="403" y="11607"/>
                      <a:pt x="864" y="11607"/>
                    </a:cubicBezTo>
                    <a:cubicBezTo>
                      <a:pt x="10744" y="11607"/>
                      <a:pt x="10744" y="11607"/>
                      <a:pt x="10744" y="11607"/>
                    </a:cubicBezTo>
                    <a:cubicBezTo>
                      <a:pt x="11234" y="11607"/>
                      <a:pt x="11609" y="11233"/>
                      <a:pt x="11609" y="10772"/>
                    </a:cubicBezTo>
                    <a:cubicBezTo>
                      <a:pt x="11609" y="836"/>
                      <a:pt x="11609" y="836"/>
                      <a:pt x="11609" y="836"/>
                    </a:cubicBezTo>
                    <a:cubicBezTo>
                      <a:pt x="11609" y="375"/>
                      <a:pt x="11234" y="0"/>
                      <a:pt x="10744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/>
            </p:nvSpPr>
            <p:spPr bwMode="auto">
              <a:xfrm>
                <a:off x="2453711" y="2209192"/>
                <a:ext cx="658149" cy="2708925"/>
              </a:xfrm>
              <a:custGeom>
                <a:avLst/>
                <a:gdLst>
                  <a:gd name="T0" fmla="*/ 143 w 2016"/>
                  <a:gd name="T1" fmla="*/ 2736 h 8295"/>
                  <a:gd name="T2" fmla="*/ 143 w 2016"/>
                  <a:gd name="T3" fmla="*/ 2736 h 8295"/>
                  <a:gd name="T4" fmla="*/ 1872 w 2016"/>
                  <a:gd name="T5" fmla="*/ 2736 h 8295"/>
                  <a:gd name="T6" fmla="*/ 1872 w 2016"/>
                  <a:gd name="T7" fmla="*/ 8294 h 8295"/>
                  <a:gd name="T8" fmla="*/ 143 w 2016"/>
                  <a:gd name="T9" fmla="*/ 8294 h 8295"/>
                  <a:gd name="T10" fmla="*/ 143 w 2016"/>
                  <a:gd name="T11" fmla="*/ 2736 h 8295"/>
                  <a:gd name="T12" fmla="*/ 1007 w 2016"/>
                  <a:gd name="T13" fmla="*/ 0 h 8295"/>
                  <a:gd name="T14" fmla="*/ 1007 w 2016"/>
                  <a:gd name="T15" fmla="*/ 0 h 8295"/>
                  <a:gd name="T16" fmla="*/ 2015 w 2016"/>
                  <a:gd name="T17" fmla="*/ 979 h 8295"/>
                  <a:gd name="T18" fmla="*/ 1007 w 2016"/>
                  <a:gd name="T19" fmla="*/ 1987 h 8295"/>
                  <a:gd name="T20" fmla="*/ 0 w 2016"/>
                  <a:gd name="T21" fmla="*/ 979 h 8295"/>
                  <a:gd name="T22" fmla="*/ 1007 w 2016"/>
                  <a:gd name="T23" fmla="*/ 0 h 8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6" h="8295">
                    <a:moveTo>
                      <a:pt x="143" y="2736"/>
                    </a:moveTo>
                    <a:lnTo>
                      <a:pt x="143" y="2736"/>
                    </a:lnTo>
                    <a:cubicBezTo>
                      <a:pt x="1872" y="2736"/>
                      <a:pt x="1872" y="2736"/>
                      <a:pt x="1872" y="2736"/>
                    </a:cubicBezTo>
                    <a:cubicBezTo>
                      <a:pt x="1872" y="8294"/>
                      <a:pt x="1872" y="8294"/>
                      <a:pt x="1872" y="8294"/>
                    </a:cubicBezTo>
                    <a:cubicBezTo>
                      <a:pt x="143" y="8294"/>
                      <a:pt x="143" y="8294"/>
                      <a:pt x="143" y="8294"/>
                    </a:cubicBezTo>
                    <a:lnTo>
                      <a:pt x="143" y="2736"/>
                    </a:lnTo>
                    <a:close/>
                    <a:moveTo>
                      <a:pt x="1007" y="0"/>
                    </a:moveTo>
                    <a:lnTo>
                      <a:pt x="1007" y="0"/>
                    </a:lnTo>
                    <a:cubicBezTo>
                      <a:pt x="1555" y="0"/>
                      <a:pt x="2015" y="431"/>
                      <a:pt x="2015" y="979"/>
                    </a:cubicBezTo>
                    <a:cubicBezTo>
                      <a:pt x="2015" y="1555"/>
                      <a:pt x="1555" y="1987"/>
                      <a:pt x="1007" y="1987"/>
                    </a:cubicBezTo>
                    <a:cubicBezTo>
                      <a:pt x="460" y="1987"/>
                      <a:pt x="0" y="1555"/>
                      <a:pt x="0" y="979"/>
                    </a:cubicBezTo>
                    <a:cubicBezTo>
                      <a:pt x="0" y="431"/>
                      <a:pt x="460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/>
            </p:nvSpPr>
            <p:spPr bwMode="auto">
              <a:xfrm>
                <a:off x="3412852" y="3064643"/>
                <a:ext cx="1759865" cy="1853475"/>
              </a:xfrm>
              <a:custGeom>
                <a:avLst/>
                <a:gdLst>
                  <a:gd name="T0" fmla="*/ 0 w 5388"/>
                  <a:gd name="T1" fmla="*/ 116 h 5675"/>
                  <a:gd name="T2" fmla="*/ 0 w 5388"/>
                  <a:gd name="T3" fmla="*/ 116 h 5675"/>
                  <a:gd name="T4" fmla="*/ 1671 w 5388"/>
                  <a:gd name="T5" fmla="*/ 116 h 5675"/>
                  <a:gd name="T6" fmla="*/ 1671 w 5388"/>
                  <a:gd name="T7" fmla="*/ 894 h 5675"/>
                  <a:gd name="T8" fmla="*/ 1671 w 5388"/>
                  <a:gd name="T9" fmla="*/ 894 h 5675"/>
                  <a:gd name="T10" fmla="*/ 3313 w 5388"/>
                  <a:gd name="T11" fmla="*/ 0 h 5675"/>
                  <a:gd name="T12" fmla="*/ 5387 w 5388"/>
                  <a:gd name="T13" fmla="*/ 2621 h 5675"/>
                  <a:gd name="T14" fmla="*/ 5387 w 5388"/>
                  <a:gd name="T15" fmla="*/ 5674 h 5675"/>
                  <a:gd name="T16" fmla="*/ 3659 w 5388"/>
                  <a:gd name="T17" fmla="*/ 5674 h 5675"/>
                  <a:gd name="T18" fmla="*/ 3659 w 5388"/>
                  <a:gd name="T19" fmla="*/ 2966 h 5675"/>
                  <a:gd name="T20" fmla="*/ 2766 w 5388"/>
                  <a:gd name="T21" fmla="*/ 1498 h 5675"/>
                  <a:gd name="T22" fmla="*/ 1729 w 5388"/>
                  <a:gd name="T23" fmla="*/ 2909 h 5675"/>
                  <a:gd name="T24" fmla="*/ 1729 w 5388"/>
                  <a:gd name="T25" fmla="*/ 5674 h 5675"/>
                  <a:gd name="T26" fmla="*/ 0 w 5388"/>
                  <a:gd name="T27" fmla="*/ 5674 h 5675"/>
                  <a:gd name="T28" fmla="*/ 0 w 5388"/>
                  <a:gd name="T29" fmla="*/ 116 h 5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88" h="5675">
                    <a:moveTo>
                      <a:pt x="0" y="116"/>
                    </a:moveTo>
                    <a:lnTo>
                      <a:pt x="0" y="116"/>
                    </a:lnTo>
                    <a:cubicBezTo>
                      <a:pt x="1671" y="116"/>
                      <a:pt x="1671" y="116"/>
                      <a:pt x="1671" y="116"/>
                    </a:cubicBezTo>
                    <a:cubicBezTo>
                      <a:pt x="1671" y="894"/>
                      <a:pt x="1671" y="894"/>
                      <a:pt x="1671" y="894"/>
                    </a:cubicBezTo>
                    <a:lnTo>
                      <a:pt x="1671" y="894"/>
                    </a:lnTo>
                    <a:cubicBezTo>
                      <a:pt x="1902" y="461"/>
                      <a:pt x="2478" y="0"/>
                      <a:pt x="3313" y="0"/>
                    </a:cubicBezTo>
                    <a:cubicBezTo>
                      <a:pt x="5041" y="0"/>
                      <a:pt x="5387" y="1124"/>
                      <a:pt x="5387" y="2621"/>
                    </a:cubicBezTo>
                    <a:cubicBezTo>
                      <a:pt x="5387" y="5674"/>
                      <a:pt x="5387" y="5674"/>
                      <a:pt x="5387" y="5674"/>
                    </a:cubicBezTo>
                    <a:cubicBezTo>
                      <a:pt x="3659" y="5674"/>
                      <a:pt x="3659" y="5674"/>
                      <a:pt x="3659" y="5674"/>
                    </a:cubicBezTo>
                    <a:cubicBezTo>
                      <a:pt x="3659" y="2966"/>
                      <a:pt x="3659" y="2966"/>
                      <a:pt x="3659" y="2966"/>
                    </a:cubicBezTo>
                    <a:cubicBezTo>
                      <a:pt x="3659" y="2333"/>
                      <a:pt x="3630" y="1498"/>
                      <a:pt x="2766" y="1498"/>
                    </a:cubicBezTo>
                    <a:cubicBezTo>
                      <a:pt x="1872" y="1498"/>
                      <a:pt x="1729" y="2189"/>
                      <a:pt x="1729" y="2909"/>
                    </a:cubicBezTo>
                    <a:cubicBezTo>
                      <a:pt x="1729" y="5674"/>
                      <a:pt x="1729" y="5674"/>
                      <a:pt x="1729" y="5674"/>
                    </a:cubicBezTo>
                    <a:cubicBezTo>
                      <a:pt x="0" y="5674"/>
                      <a:pt x="0" y="5674"/>
                      <a:pt x="0" y="5674"/>
                    </a:cubicBezTo>
                    <a:lnTo>
                      <a:pt x="0" y="11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18" name="Text Placeholder 1"/>
            <p:cNvSpPr txBox="1">
              <a:spLocks/>
            </p:cNvSpPr>
            <p:nvPr/>
          </p:nvSpPr>
          <p:spPr>
            <a:xfrm>
              <a:off x="2334382" y="4635382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linkedin.com/in/</a:t>
              </a:r>
              <a:r>
                <a:rPr lang="en-US" sz="2100" spc="-30" dirty="0" err="1">
                  <a:solidFill>
                    <a:srgbClr val="58595B"/>
                  </a:solidFill>
                  <a:cs typeface="Arial" panose="020B0604020202020204" pitchFamily="34" charset="0"/>
                </a:rPr>
                <a:t>wadihpazos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01708" y="5263083"/>
            <a:ext cx="321426" cy="321426"/>
            <a:chOff x="6702157" y="1778588"/>
            <a:chExt cx="3198575" cy="3198575"/>
          </a:xfrm>
        </p:grpSpPr>
        <p:grpSp>
          <p:nvGrpSpPr>
            <p:cNvPr id="20" name="Group 19"/>
            <p:cNvGrpSpPr/>
            <p:nvPr/>
          </p:nvGrpSpPr>
          <p:grpSpPr>
            <a:xfrm>
              <a:off x="6702157" y="1778588"/>
              <a:ext cx="3198575" cy="3198575"/>
              <a:chOff x="6702157" y="1778588"/>
              <a:chExt cx="3198575" cy="3198575"/>
            </a:xfrm>
          </p:grpSpPr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6702157" y="1778588"/>
                <a:ext cx="3198575" cy="3198575"/>
              </a:xfrm>
              <a:custGeom>
                <a:avLst/>
                <a:gdLst>
                  <a:gd name="T0" fmla="*/ 8239 w 9795"/>
                  <a:gd name="T1" fmla="*/ 0 h 9793"/>
                  <a:gd name="T2" fmla="*/ 8239 w 9795"/>
                  <a:gd name="T3" fmla="*/ 0 h 9793"/>
                  <a:gd name="T4" fmla="*/ 9794 w 9795"/>
                  <a:gd name="T5" fmla="*/ 1555 h 9793"/>
                  <a:gd name="T6" fmla="*/ 9794 w 9795"/>
                  <a:gd name="T7" fmla="*/ 8237 h 9793"/>
                  <a:gd name="T8" fmla="*/ 8239 w 9795"/>
                  <a:gd name="T9" fmla="*/ 9792 h 9793"/>
                  <a:gd name="T10" fmla="*/ 1556 w 9795"/>
                  <a:gd name="T11" fmla="*/ 9792 h 9793"/>
                  <a:gd name="T12" fmla="*/ 0 w 9795"/>
                  <a:gd name="T13" fmla="*/ 8237 h 9793"/>
                  <a:gd name="T14" fmla="*/ 0 w 9795"/>
                  <a:gd name="T15" fmla="*/ 1555 h 9793"/>
                  <a:gd name="T16" fmla="*/ 1556 w 9795"/>
                  <a:gd name="T17" fmla="*/ 0 h 9793"/>
                  <a:gd name="T18" fmla="*/ 8239 w 9795"/>
                  <a:gd name="T19" fmla="*/ 0 h 9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95" h="9793">
                    <a:moveTo>
                      <a:pt x="8239" y="0"/>
                    </a:moveTo>
                    <a:lnTo>
                      <a:pt x="8239" y="0"/>
                    </a:lnTo>
                    <a:cubicBezTo>
                      <a:pt x="9089" y="0"/>
                      <a:pt x="9794" y="704"/>
                      <a:pt x="9794" y="1555"/>
                    </a:cubicBezTo>
                    <a:cubicBezTo>
                      <a:pt x="9794" y="8237"/>
                      <a:pt x="9794" y="8237"/>
                      <a:pt x="9794" y="8237"/>
                    </a:cubicBezTo>
                    <a:cubicBezTo>
                      <a:pt x="9794" y="9087"/>
                      <a:pt x="9089" y="9792"/>
                      <a:pt x="8239" y="9792"/>
                    </a:cubicBezTo>
                    <a:cubicBezTo>
                      <a:pt x="1556" y="9792"/>
                      <a:pt x="1556" y="9792"/>
                      <a:pt x="1556" y="9792"/>
                    </a:cubicBezTo>
                    <a:cubicBezTo>
                      <a:pt x="705" y="9792"/>
                      <a:pt x="0" y="9087"/>
                      <a:pt x="0" y="8237"/>
                    </a:cubicBezTo>
                    <a:cubicBezTo>
                      <a:pt x="0" y="1555"/>
                      <a:pt x="0" y="1555"/>
                      <a:pt x="0" y="1555"/>
                    </a:cubicBezTo>
                    <a:cubicBezTo>
                      <a:pt x="0" y="704"/>
                      <a:pt x="705" y="0"/>
                      <a:pt x="1556" y="0"/>
                    </a:cubicBezTo>
                    <a:lnTo>
                      <a:pt x="8239" y="0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7122681" y="2279761"/>
                <a:ext cx="2348886" cy="2197671"/>
              </a:xfrm>
              <a:custGeom>
                <a:avLst/>
                <a:gdLst>
                  <a:gd name="T0" fmla="*/ 3645 w 7193"/>
                  <a:gd name="T1" fmla="*/ 6730 h 6731"/>
                  <a:gd name="T2" fmla="*/ 3645 w 7193"/>
                  <a:gd name="T3" fmla="*/ 6730 h 6731"/>
                  <a:gd name="T4" fmla="*/ 3596 w 7193"/>
                  <a:gd name="T5" fmla="*/ 6730 h 6731"/>
                  <a:gd name="T6" fmla="*/ 3596 w 7193"/>
                  <a:gd name="T7" fmla="*/ 6730 h 6731"/>
                  <a:gd name="T8" fmla="*/ 3548 w 7193"/>
                  <a:gd name="T9" fmla="*/ 6730 h 6731"/>
                  <a:gd name="T10" fmla="*/ 2599 w 7193"/>
                  <a:gd name="T11" fmla="*/ 6341 h 6731"/>
                  <a:gd name="T12" fmla="*/ 2040 w 7193"/>
                  <a:gd name="T13" fmla="*/ 6074 h 6731"/>
                  <a:gd name="T14" fmla="*/ 1749 w 7193"/>
                  <a:gd name="T15" fmla="*/ 6050 h 6731"/>
                  <a:gd name="T16" fmla="*/ 1336 w 7193"/>
                  <a:gd name="T17" fmla="*/ 6074 h 6731"/>
                  <a:gd name="T18" fmla="*/ 1191 w 7193"/>
                  <a:gd name="T19" fmla="*/ 6098 h 6731"/>
                  <a:gd name="T20" fmla="*/ 1094 w 7193"/>
                  <a:gd name="T21" fmla="*/ 6026 h 6731"/>
                  <a:gd name="T22" fmla="*/ 1045 w 7193"/>
                  <a:gd name="T23" fmla="*/ 5855 h 6731"/>
                  <a:gd name="T24" fmla="*/ 923 w 7193"/>
                  <a:gd name="T25" fmla="*/ 5637 h 6731"/>
                  <a:gd name="T26" fmla="*/ 24 w 7193"/>
                  <a:gd name="T27" fmla="*/ 5297 h 6731"/>
                  <a:gd name="T28" fmla="*/ 24 w 7193"/>
                  <a:gd name="T29" fmla="*/ 5248 h 6731"/>
                  <a:gd name="T30" fmla="*/ 72 w 7193"/>
                  <a:gd name="T31" fmla="*/ 5175 h 6731"/>
                  <a:gd name="T32" fmla="*/ 1603 w 7193"/>
                  <a:gd name="T33" fmla="*/ 3887 h 6731"/>
                  <a:gd name="T34" fmla="*/ 1603 w 7193"/>
                  <a:gd name="T35" fmla="*/ 3887 h 6731"/>
                  <a:gd name="T36" fmla="*/ 1628 w 7193"/>
                  <a:gd name="T37" fmla="*/ 3547 h 6731"/>
                  <a:gd name="T38" fmla="*/ 1165 w 7193"/>
                  <a:gd name="T39" fmla="*/ 3255 h 6731"/>
                  <a:gd name="T40" fmla="*/ 1068 w 7193"/>
                  <a:gd name="T41" fmla="*/ 3232 h 6731"/>
                  <a:gd name="T42" fmla="*/ 753 w 7193"/>
                  <a:gd name="T43" fmla="*/ 2915 h 6731"/>
                  <a:gd name="T44" fmla="*/ 1045 w 7193"/>
                  <a:gd name="T45" fmla="*/ 2745 h 6731"/>
                  <a:gd name="T46" fmla="*/ 1117 w 7193"/>
                  <a:gd name="T47" fmla="*/ 2769 h 6731"/>
                  <a:gd name="T48" fmla="*/ 1482 w 7193"/>
                  <a:gd name="T49" fmla="*/ 2866 h 6731"/>
                  <a:gd name="T50" fmla="*/ 1701 w 7193"/>
                  <a:gd name="T51" fmla="*/ 2794 h 6731"/>
                  <a:gd name="T52" fmla="*/ 1701 w 7193"/>
                  <a:gd name="T53" fmla="*/ 2575 h 6731"/>
                  <a:gd name="T54" fmla="*/ 1774 w 7193"/>
                  <a:gd name="T55" fmla="*/ 1117 h 6731"/>
                  <a:gd name="T56" fmla="*/ 3523 w 7193"/>
                  <a:gd name="T57" fmla="*/ 0 h 6731"/>
                  <a:gd name="T58" fmla="*/ 3645 w 7193"/>
                  <a:gd name="T59" fmla="*/ 0 h 6731"/>
                  <a:gd name="T60" fmla="*/ 3669 w 7193"/>
                  <a:gd name="T61" fmla="*/ 0 h 6731"/>
                  <a:gd name="T62" fmla="*/ 5419 w 7193"/>
                  <a:gd name="T63" fmla="*/ 1117 h 6731"/>
                  <a:gd name="T64" fmla="*/ 5491 w 7193"/>
                  <a:gd name="T65" fmla="*/ 2575 h 6731"/>
                  <a:gd name="T66" fmla="*/ 5491 w 7193"/>
                  <a:gd name="T67" fmla="*/ 2575 h 6731"/>
                  <a:gd name="T68" fmla="*/ 5491 w 7193"/>
                  <a:gd name="T69" fmla="*/ 2794 h 6731"/>
                  <a:gd name="T70" fmla="*/ 5686 w 7193"/>
                  <a:gd name="T71" fmla="*/ 2866 h 6731"/>
                  <a:gd name="T72" fmla="*/ 5686 w 7193"/>
                  <a:gd name="T73" fmla="*/ 2866 h 6731"/>
                  <a:gd name="T74" fmla="*/ 6025 w 7193"/>
                  <a:gd name="T75" fmla="*/ 2769 h 6731"/>
                  <a:gd name="T76" fmla="*/ 6148 w 7193"/>
                  <a:gd name="T77" fmla="*/ 2745 h 6731"/>
                  <a:gd name="T78" fmla="*/ 6269 w 7193"/>
                  <a:gd name="T79" fmla="*/ 2769 h 6731"/>
                  <a:gd name="T80" fmla="*/ 6269 w 7193"/>
                  <a:gd name="T81" fmla="*/ 2769 h 6731"/>
                  <a:gd name="T82" fmla="*/ 6440 w 7193"/>
                  <a:gd name="T83" fmla="*/ 2940 h 6731"/>
                  <a:gd name="T84" fmla="*/ 6123 w 7193"/>
                  <a:gd name="T85" fmla="*/ 3232 h 6731"/>
                  <a:gd name="T86" fmla="*/ 6025 w 7193"/>
                  <a:gd name="T87" fmla="*/ 3255 h 6731"/>
                  <a:gd name="T88" fmla="*/ 5565 w 7193"/>
                  <a:gd name="T89" fmla="*/ 3547 h 6731"/>
                  <a:gd name="T90" fmla="*/ 5588 w 7193"/>
                  <a:gd name="T91" fmla="*/ 3887 h 6731"/>
                  <a:gd name="T92" fmla="*/ 5588 w 7193"/>
                  <a:gd name="T93" fmla="*/ 3887 h 6731"/>
                  <a:gd name="T94" fmla="*/ 7119 w 7193"/>
                  <a:gd name="T95" fmla="*/ 5175 h 6731"/>
                  <a:gd name="T96" fmla="*/ 7168 w 7193"/>
                  <a:gd name="T97" fmla="*/ 5248 h 6731"/>
                  <a:gd name="T98" fmla="*/ 7168 w 7193"/>
                  <a:gd name="T99" fmla="*/ 5297 h 6731"/>
                  <a:gd name="T100" fmla="*/ 6269 w 7193"/>
                  <a:gd name="T101" fmla="*/ 5637 h 6731"/>
                  <a:gd name="T102" fmla="*/ 6148 w 7193"/>
                  <a:gd name="T103" fmla="*/ 5855 h 6731"/>
                  <a:gd name="T104" fmla="*/ 6099 w 7193"/>
                  <a:gd name="T105" fmla="*/ 6026 h 6731"/>
                  <a:gd name="T106" fmla="*/ 6002 w 7193"/>
                  <a:gd name="T107" fmla="*/ 6098 h 6731"/>
                  <a:gd name="T108" fmla="*/ 6002 w 7193"/>
                  <a:gd name="T109" fmla="*/ 6098 h 6731"/>
                  <a:gd name="T110" fmla="*/ 5856 w 7193"/>
                  <a:gd name="T111" fmla="*/ 6074 h 6731"/>
                  <a:gd name="T112" fmla="*/ 5442 w 7193"/>
                  <a:gd name="T113" fmla="*/ 6050 h 6731"/>
                  <a:gd name="T114" fmla="*/ 5151 w 7193"/>
                  <a:gd name="T115" fmla="*/ 6074 h 6731"/>
                  <a:gd name="T116" fmla="*/ 4593 w 7193"/>
                  <a:gd name="T117" fmla="*/ 6341 h 6731"/>
                  <a:gd name="T118" fmla="*/ 3645 w 7193"/>
                  <a:gd name="T119" fmla="*/ 6730 h 6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193" h="6731">
                    <a:moveTo>
                      <a:pt x="3645" y="6730"/>
                    </a:moveTo>
                    <a:lnTo>
                      <a:pt x="3645" y="6730"/>
                    </a:lnTo>
                    <a:cubicBezTo>
                      <a:pt x="3620" y="6730"/>
                      <a:pt x="3596" y="6730"/>
                      <a:pt x="3596" y="6730"/>
                    </a:cubicBezTo>
                    <a:lnTo>
                      <a:pt x="3596" y="6730"/>
                    </a:lnTo>
                    <a:cubicBezTo>
                      <a:pt x="3571" y="6730"/>
                      <a:pt x="3571" y="6730"/>
                      <a:pt x="3548" y="6730"/>
                    </a:cubicBezTo>
                    <a:cubicBezTo>
                      <a:pt x="3134" y="6730"/>
                      <a:pt x="2843" y="6536"/>
                      <a:pt x="2599" y="6341"/>
                    </a:cubicBezTo>
                    <a:cubicBezTo>
                      <a:pt x="2405" y="6220"/>
                      <a:pt x="2235" y="6098"/>
                      <a:pt x="2040" y="6074"/>
                    </a:cubicBezTo>
                    <a:cubicBezTo>
                      <a:pt x="1943" y="6050"/>
                      <a:pt x="1846" y="6050"/>
                      <a:pt x="1749" y="6050"/>
                    </a:cubicBezTo>
                    <a:cubicBezTo>
                      <a:pt x="1580" y="6050"/>
                      <a:pt x="1433" y="6074"/>
                      <a:pt x="1336" y="6074"/>
                    </a:cubicBezTo>
                    <a:cubicBezTo>
                      <a:pt x="1288" y="6098"/>
                      <a:pt x="1214" y="6098"/>
                      <a:pt x="1191" y="6098"/>
                    </a:cubicBezTo>
                    <a:cubicBezTo>
                      <a:pt x="1142" y="6098"/>
                      <a:pt x="1094" y="6098"/>
                      <a:pt x="1094" y="6026"/>
                    </a:cubicBezTo>
                    <a:cubicBezTo>
                      <a:pt x="1068" y="5977"/>
                      <a:pt x="1045" y="5929"/>
                      <a:pt x="1045" y="5855"/>
                    </a:cubicBezTo>
                    <a:cubicBezTo>
                      <a:pt x="1020" y="5735"/>
                      <a:pt x="996" y="5637"/>
                      <a:pt x="923" y="5637"/>
                    </a:cubicBezTo>
                    <a:cubicBezTo>
                      <a:pt x="267" y="5540"/>
                      <a:pt x="72" y="5394"/>
                      <a:pt x="24" y="5297"/>
                    </a:cubicBezTo>
                    <a:cubicBezTo>
                      <a:pt x="24" y="5272"/>
                      <a:pt x="24" y="5248"/>
                      <a:pt x="24" y="5248"/>
                    </a:cubicBezTo>
                    <a:cubicBezTo>
                      <a:pt x="0" y="5199"/>
                      <a:pt x="48" y="5175"/>
                      <a:pt x="72" y="5175"/>
                    </a:cubicBezTo>
                    <a:cubicBezTo>
                      <a:pt x="1117" y="5005"/>
                      <a:pt x="1580" y="3936"/>
                      <a:pt x="1603" y="3887"/>
                    </a:cubicBezTo>
                    <a:lnTo>
                      <a:pt x="1603" y="3887"/>
                    </a:lnTo>
                    <a:cubicBezTo>
                      <a:pt x="1651" y="3766"/>
                      <a:pt x="1677" y="3644"/>
                      <a:pt x="1628" y="3547"/>
                    </a:cubicBezTo>
                    <a:cubicBezTo>
                      <a:pt x="1554" y="3401"/>
                      <a:pt x="1336" y="3304"/>
                      <a:pt x="1165" y="3255"/>
                    </a:cubicBezTo>
                    <a:cubicBezTo>
                      <a:pt x="1142" y="3255"/>
                      <a:pt x="1094" y="3255"/>
                      <a:pt x="1068" y="3232"/>
                    </a:cubicBezTo>
                    <a:cubicBezTo>
                      <a:pt x="776" y="3110"/>
                      <a:pt x="753" y="2988"/>
                      <a:pt x="753" y="2915"/>
                    </a:cubicBezTo>
                    <a:cubicBezTo>
                      <a:pt x="776" y="2818"/>
                      <a:pt x="923" y="2745"/>
                      <a:pt x="1045" y="2745"/>
                    </a:cubicBezTo>
                    <a:cubicBezTo>
                      <a:pt x="1068" y="2745"/>
                      <a:pt x="1094" y="2745"/>
                      <a:pt x="1117" y="2769"/>
                    </a:cubicBezTo>
                    <a:cubicBezTo>
                      <a:pt x="1263" y="2818"/>
                      <a:pt x="1385" y="2866"/>
                      <a:pt x="1482" y="2866"/>
                    </a:cubicBezTo>
                    <a:cubicBezTo>
                      <a:pt x="1628" y="2866"/>
                      <a:pt x="1701" y="2794"/>
                      <a:pt x="1701" y="2794"/>
                    </a:cubicBezTo>
                    <a:cubicBezTo>
                      <a:pt x="1701" y="2721"/>
                      <a:pt x="1701" y="2648"/>
                      <a:pt x="1701" y="2575"/>
                    </a:cubicBezTo>
                    <a:cubicBezTo>
                      <a:pt x="1677" y="2065"/>
                      <a:pt x="1628" y="1458"/>
                      <a:pt x="1774" y="1117"/>
                    </a:cubicBezTo>
                    <a:cubicBezTo>
                      <a:pt x="2235" y="73"/>
                      <a:pt x="3231" y="0"/>
                      <a:pt x="3523" y="0"/>
                    </a:cubicBezTo>
                    <a:lnTo>
                      <a:pt x="3645" y="0"/>
                    </a:lnTo>
                    <a:cubicBezTo>
                      <a:pt x="3669" y="0"/>
                      <a:pt x="3669" y="0"/>
                      <a:pt x="3669" y="0"/>
                    </a:cubicBezTo>
                    <a:cubicBezTo>
                      <a:pt x="3960" y="0"/>
                      <a:pt x="4932" y="73"/>
                      <a:pt x="5419" y="1117"/>
                    </a:cubicBezTo>
                    <a:cubicBezTo>
                      <a:pt x="5565" y="1458"/>
                      <a:pt x="5516" y="2065"/>
                      <a:pt x="5491" y="2575"/>
                    </a:cubicBezTo>
                    <a:lnTo>
                      <a:pt x="5491" y="2575"/>
                    </a:lnTo>
                    <a:cubicBezTo>
                      <a:pt x="5491" y="2648"/>
                      <a:pt x="5491" y="2721"/>
                      <a:pt x="5491" y="2794"/>
                    </a:cubicBezTo>
                    <a:cubicBezTo>
                      <a:pt x="5491" y="2794"/>
                      <a:pt x="5539" y="2843"/>
                      <a:pt x="5686" y="2866"/>
                    </a:cubicBezTo>
                    <a:lnTo>
                      <a:pt x="5686" y="2866"/>
                    </a:lnTo>
                    <a:cubicBezTo>
                      <a:pt x="5783" y="2843"/>
                      <a:pt x="5905" y="2818"/>
                      <a:pt x="6025" y="2769"/>
                    </a:cubicBezTo>
                    <a:cubicBezTo>
                      <a:pt x="6075" y="2745"/>
                      <a:pt x="6099" y="2745"/>
                      <a:pt x="6148" y="2745"/>
                    </a:cubicBezTo>
                    <a:cubicBezTo>
                      <a:pt x="6172" y="2745"/>
                      <a:pt x="6220" y="2745"/>
                      <a:pt x="6269" y="2769"/>
                    </a:cubicBezTo>
                    <a:lnTo>
                      <a:pt x="6269" y="2769"/>
                    </a:lnTo>
                    <a:cubicBezTo>
                      <a:pt x="6366" y="2794"/>
                      <a:pt x="6440" y="2866"/>
                      <a:pt x="6440" y="2940"/>
                    </a:cubicBezTo>
                    <a:cubicBezTo>
                      <a:pt x="6440" y="3012"/>
                      <a:pt x="6391" y="3134"/>
                      <a:pt x="6123" y="3232"/>
                    </a:cubicBezTo>
                    <a:cubicBezTo>
                      <a:pt x="6099" y="3255"/>
                      <a:pt x="6051" y="3255"/>
                      <a:pt x="6025" y="3255"/>
                    </a:cubicBezTo>
                    <a:cubicBezTo>
                      <a:pt x="5856" y="3304"/>
                      <a:pt x="5637" y="3401"/>
                      <a:pt x="5565" y="3547"/>
                    </a:cubicBezTo>
                    <a:cubicBezTo>
                      <a:pt x="5516" y="3644"/>
                      <a:pt x="5539" y="3766"/>
                      <a:pt x="5588" y="3887"/>
                    </a:cubicBezTo>
                    <a:lnTo>
                      <a:pt x="5588" y="3887"/>
                    </a:lnTo>
                    <a:cubicBezTo>
                      <a:pt x="5613" y="3936"/>
                      <a:pt x="6075" y="5005"/>
                      <a:pt x="7119" y="5175"/>
                    </a:cubicBezTo>
                    <a:cubicBezTo>
                      <a:pt x="7144" y="5175"/>
                      <a:pt x="7192" y="5199"/>
                      <a:pt x="7168" y="5248"/>
                    </a:cubicBezTo>
                    <a:cubicBezTo>
                      <a:pt x="7168" y="5248"/>
                      <a:pt x="7168" y="5272"/>
                      <a:pt x="7168" y="5297"/>
                    </a:cubicBezTo>
                    <a:cubicBezTo>
                      <a:pt x="7119" y="5394"/>
                      <a:pt x="6925" y="5540"/>
                      <a:pt x="6269" y="5637"/>
                    </a:cubicBezTo>
                    <a:cubicBezTo>
                      <a:pt x="6196" y="5637"/>
                      <a:pt x="6172" y="5709"/>
                      <a:pt x="6148" y="5855"/>
                    </a:cubicBezTo>
                    <a:cubicBezTo>
                      <a:pt x="6148" y="5929"/>
                      <a:pt x="6123" y="5977"/>
                      <a:pt x="6099" y="6026"/>
                    </a:cubicBezTo>
                    <a:cubicBezTo>
                      <a:pt x="6099" y="6074"/>
                      <a:pt x="6075" y="6098"/>
                      <a:pt x="6002" y="6098"/>
                    </a:cubicBezTo>
                    <a:lnTo>
                      <a:pt x="6002" y="6098"/>
                    </a:lnTo>
                    <a:cubicBezTo>
                      <a:pt x="5977" y="6098"/>
                      <a:pt x="5928" y="6098"/>
                      <a:pt x="5856" y="6074"/>
                    </a:cubicBezTo>
                    <a:cubicBezTo>
                      <a:pt x="5734" y="6050"/>
                      <a:pt x="5613" y="6050"/>
                      <a:pt x="5442" y="6050"/>
                    </a:cubicBezTo>
                    <a:cubicBezTo>
                      <a:pt x="5345" y="6050"/>
                      <a:pt x="5248" y="6050"/>
                      <a:pt x="5151" y="6074"/>
                    </a:cubicBezTo>
                    <a:cubicBezTo>
                      <a:pt x="4957" y="6098"/>
                      <a:pt x="4787" y="6220"/>
                      <a:pt x="4593" y="6341"/>
                    </a:cubicBezTo>
                    <a:cubicBezTo>
                      <a:pt x="4349" y="6536"/>
                      <a:pt x="4057" y="6730"/>
                      <a:pt x="3645" y="673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21" name="Freeform 6"/>
            <p:cNvSpPr>
              <a:spLocks noChangeArrowheads="1"/>
            </p:cNvSpPr>
            <p:nvPr/>
          </p:nvSpPr>
          <p:spPr bwMode="auto">
            <a:xfrm>
              <a:off x="7098198" y="2255277"/>
              <a:ext cx="2396412" cy="2246636"/>
            </a:xfrm>
            <a:custGeom>
              <a:avLst/>
              <a:gdLst>
                <a:gd name="T0" fmla="*/ 3742 w 7339"/>
                <a:gd name="T1" fmla="*/ 146 h 6877"/>
                <a:gd name="T2" fmla="*/ 5492 w 7339"/>
                <a:gd name="T3" fmla="*/ 2624 h 6877"/>
                <a:gd name="T4" fmla="*/ 5467 w 7339"/>
                <a:gd name="T5" fmla="*/ 2891 h 6877"/>
                <a:gd name="T6" fmla="*/ 5759 w 7339"/>
                <a:gd name="T7" fmla="*/ 3013 h 6877"/>
                <a:gd name="T8" fmla="*/ 5759 w 7339"/>
                <a:gd name="T9" fmla="*/ 3013 h 6877"/>
                <a:gd name="T10" fmla="*/ 6221 w 7339"/>
                <a:gd name="T11" fmla="*/ 2891 h 6877"/>
                <a:gd name="T12" fmla="*/ 6318 w 7339"/>
                <a:gd name="T13" fmla="*/ 2916 h 6877"/>
                <a:gd name="T14" fmla="*/ 6172 w 7339"/>
                <a:gd name="T15" fmla="*/ 3231 h 6877"/>
                <a:gd name="T16" fmla="*/ 5564 w 7339"/>
                <a:gd name="T17" fmla="*/ 3596 h 6877"/>
                <a:gd name="T18" fmla="*/ 7168 w 7339"/>
                <a:gd name="T19" fmla="*/ 5321 h 6877"/>
                <a:gd name="T20" fmla="*/ 6318 w 7339"/>
                <a:gd name="T21" fmla="*/ 5637 h 6877"/>
                <a:gd name="T22" fmla="*/ 6098 w 7339"/>
                <a:gd name="T23" fmla="*/ 6074 h 6877"/>
                <a:gd name="T24" fmla="*/ 6075 w 7339"/>
                <a:gd name="T25" fmla="*/ 6099 h 6877"/>
                <a:gd name="T26" fmla="*/ 5953 w 7339"/>
                <a:gd name="T27" fmla="*/ 6074 h 6877"/>
                <a:gd name="T28" fmla="*/ 5224 w 7339"/>
                <a:gd name="T29" fmla="*/ 6050 h 6877"/>
                <a:gd name="T30" fmla="*/ 3718 w 7339"/>
                <a:gd name="T31" fmla="*/ 6730 h 6877"/>
                <a:gd name="T32" fmla="*/ 3669 w 7339"/>
                <a:gd name="T33" fmla="*/ 6730 h 6877"/>
                <a:gd name="T34" fmla="*/ 3621 w 7339"/>
                <a:gd name="T35" fmla="*/ 6730 h 6877"/>
                <a:gd name="T36" fmla="*/ 2113 w 7339"/>
                <a:gd name="T37" fmla="*/ 6050 h 6877"/>
                <a:gd name="T38" fmla="*/ 1385 w 7339"/>
                <a:gd name="T39" fmla="*/ 6074 h 6877"/>
                <a:gd name="T40" fmla="*/ 1238 w 7339"/>
                <a:gd name="T41" fmla="*/ 6074 h 6877"/>
                <a:gd name="T42" fmla="*/ 1020 w 7339"/>
                <a:gd name="T43" fmla="*/ 5637 h 6877"/>
                <a:gd name="T44" fmla="*/ 170 w 7339"/>
                <a:gd name="T45" fmla="*/ 5321 h 6877"/>
                <a:gd name="T46" fmla="*/ 1774 w 7339"/>
                <a:gd name="T47" fmla="*/ 3596 h 6877"/>
                <a:gd name="T48" fmla="*/ 1167 w 7339"/>
                <a:gd name="T49" fmla="*/ 3231 h 6877"/>
                <a:gd name="T50" fmla="*/ 1118 w 7339"/>
                <a:gd name="T51" fmla="*/ 2891 h 6877"/>
                <a:gd name="T52" fmla="*/ 1555 w 7339"/>
                <a:gd name="T53" fmla="*/ 3013 h 6877"/>
                <a:gd name="T54" fmla="*/ 1871 w 7339"/>
                <a:gd name="T55" fmla="*/ 2891 h 6877"/>
                <a:gd name="T56" fmla="*/ 1847 w 7339"/>
                <a:gd name="T57" fmla="*/ 2624 h 6877"/>
                <a:gd name="T58" fmla="*/ 3596 w 7339"/>
                <a:gd name="T59" fmla="*/ 146 h 6877"/>
                <a:gd name="T60" fmla="*/ 3742 w 7339"/>
                <a:gd name="T61" fmla="*/ 146 h 6877"/>
                <a:gd name="T62" fmla="*/ 3742 w 7339"/>
                <a:gd name="T63" fmla="*/ 0 h 6877"/>
                <a:gd name="T64" fmla="*/ 3718 w 7339"/>
                <a:gd name="T65" fmla="*/ 0 h 6877"/>
                <a:gd name="T66" fmla="*/ 3596 w 7339"/>
                <a:gd name="T67" fmla="*/ 0 h 6877"/>
                <a:gd name="T68" fmla="*/ 1701 w 7339"/>
                <a:gd name="T69" fmla="*/ 2648 h 6877"/>
                <a:gd name="T70" fmla="*/ 1555 w 7339"/>
                <a:gd name="T71" fmla="*/ 2842 h 6877"/>
                <a:gd name="T72" fmla="*/ 1118 w 7339"/>
                <a:gd name="T73" fmla="*/ 2745 h 6877"/>
                <a:gd name="T74" fmla="*/ 1118 w 7339"/>
                <a:gd name="T75" fmla="*/ 3377 h 6877"/>
                <a:gd name="T76" fmla="*/ 1627 w 7339"/>
                <a:gd name="T77" fmla="*/ 3669 h 6877"/>
                <a:gd name="T78" fmla="*/ 1604 w 7339"/>
                <a:gd name="T79" fmla="*/ 3936 h 6877"/>
                <a:gd name="T80" fmla="*/ 0 w 7339"/>
                <a:gd name="T81" fmla="*/ 5321 h 6877"/>
                <a:gd name="T82" fmla="*/ 996 w 7339"/>
                <a:gd name="T83" fmla="*/ 5782 h 6877"/>
                <a:gd name="T84" fmla="*/ 1093 w 7339"/>
                <a:gd name="T85" fmla="*/ 6123 h 6877"/>
                <a:gd name="T86" fmla="*/ 1433 w 7339"/>
                <a:gd name="T87" fmla="*/ 6220 h 6877"/>
                <a:gd name="T88" fmla="*/ 2090 w 7339"/>
                <a:gd name="T89" fmla="*/ 6220 h 6877"/>
                <a:gd name="T90" fmla="*/ 3621 w 7339"/>
                <a:gd name="T91" fmla="*/ 6876 h 6877"/>
                <a:gd name="T92" fmla="*/ 3718 w 7339"/>
                <a:gd name="T93" fmla="*/ 6876 h 6877"/>
                <a:gd name="T94" fmla="*/ 5249 w 7339"/>
                <a:gd name="T95" fmla="*/ 6220 h 6877"/>
                <a:gd name="T96" fmla="*/ 5904 w 7339"/>
                <a:gd name="T97" fmla="*/ 6220 h 6877"/>
                <a:gd name="T98" fmla="*/ 6075 w 7339"/>
                <a:gd name="T99" fmla="*/ 6245 h 6877"/>
                <a:gd name="T100" fmla="*/ 6245 w 7339"/>
                <a:gd name="T101" fmla="*/ 6123 h 6877"/>
                <a:gd name="T102" fmla="*/ 6342 w 7339"/>
                <a:gd name="T103" fmla="*/ 5782 h 6877"/>
                <a:gd name="T104" fmla="*/ 7338 w 7339"/>
                <a:gd name="T105" fmla="*/ 5321 h 6877"/>
                <a:gd name="T106" fmla="*/ 5735 w 7339"/>
                <a:gd name="T107" fmla="*/ 3936 h 6877"/>
                <a:gd name="T108" fmla="*/ 5710 w 7339"/>
                <a:gd name="T109" fmla="*/ 3669 h 6877"/>
                <a:gd name="T110" fmla="*/ 6221 w 7339"/>
                <a:gd name="T111" fmla="*/ 3377 h 6877"/>
                <a:gd name="T112" fmla="*/ 6367 w 7339"/>
                <a:gd name="T113" fmla="*/ 2769 h 6877"/>
                <a:gd name="T114" fmla="*/ 6221 w 7339"/>
                <a:gd name="T115" fmla="*/ 2745 h 6877"/>
                <a:gd name="T116" fmla="*/ 5759 w 7339"/>
                <a:gd name="T117" fmla="*/ 2842 h 6877"/>
                <a:gd name="T118" fmla="*/ 5638 w 7339"/>
                <a:gd name="T119" fmla="*/ 2672 h 6877"/>
                <a:gd name="T120" fmla="*/ 5541 w 7339"/>
                <a:gd name="T121" fmla="*/ 1166 h 6877"/>
                <a:gd name="T122" fmla="*/ 3742 w 7339"/>
                <a:gd name="T123" fmla="*/ 146 h 6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39" h="6877">
                  <a:moveTo>
                    <a:pt x="3742" y="146"/>
                  </a:moveTo>
                  <a:lnTo>
                    <a:pt x="3742" y="146"/>
                  </a:lnTo>
                  <a:cubicBezTo>
                    <a:pt x="4010" y="146"/>
                    <a:pt x="4957" y="218"/>
                    <a:pt x="5418" y="1214"/>
                  </a:cubicBezTo>
                  <a:cubicBezTo>
                    <a:pt x="5564" y="1555"/>
                    <a:pt x="5515" y="2163"/>
                    <a:pt x="5492" y="2624"/>
                  </a:cubicBezTo>
                  <a:cubicBezTo>
                    <a:pt x="5492" y="2721"/>
                    <a:pt x="5492" y="2794"/>
                    <a:pt x="5467" y="2867"/>
                  </a:cubicBezTo>
                  <a:cubicBezTo>
                    <a:pt x="5467" y="2891"/>
                    <a:pt x="5467" y="2891"/>
                    <a:pt x="5467" y="2891"/>
                  </a:cubicBezTo>
                  <a:cubicBezTo>
                    <a:pt x="5492" y="2916"/>
                    <a:pt x="5492" y="2916"/>
                    <a:pt x="5492" y="2916"/>
                  </a:cubicBezTo>
                  <a:cubicBezTo>
                    <a:pt x="5515" y="2916"/>
                    <a:pt x="5589" y="2988"/>
                    <a:pt x="5759" y="3013"/>
                  </a:cubicBezTo>
                  <a:lnTo>
                    <a:pt x="5759" y="3013"/>
                  </a:lnTo>
                  <a:lnTo>
                    <a:pt x="5759" y="3013"/>
                  </a:lnTo>
                  <a:cubicBezTo>
                    <a:pt x="5880" y="2988"/>
                    <a:pt x="6001" y="2964"/>
                    <a:pt x="6124" y="2891"/>
                  </a:cubicBezTo>
                  <a:cubicBezTo>
                    <a:pt x="6148" y="2891"/>
                    <a:pt x="6172" y="2891"/>
                    <a:pt x="6221" y="2891"/>
                  </a:cubicBezTo>
                  <a:cubicBezTo>
                    <a:pt x="6245" y="2891"/>
                    <a:pt x="6269" y="2891"/>
                    <a:pt x="6318" y="2916"/>
                  </a:cubicBezTo>
                  <a:lnTo>
                    <a:pt x="6318" y="2916"/>
                  </a:lnTo>
                  <a:cubicBezTo>
                    <a:pt x="6390" y="2939"/>
                    <a:pt x="6439" y="2988"/>
                    <a:pt x="6439" y="3013"/>
                  </a:cubicBezTo>
                  <a:cubicBezTo>
                    <a:pt x="6439" y="3036"/>
                    <a:pt x="6416" y="3134"/>
                    <a:pt x="6172" y="3231"/>
                  </a:cubicBezTo>
                  <a:cubicBezTo>
                    <a:pt x="6148" y="3255"/>
                    <a:pt x="6098" y="3255"/>
                    <a:pt x="6075" y="3255"/>
                  </a:cubicBezTo>
                  <a:cubicBezTo>
                    <a:pt x="5904" y="3328"/>
                    <a:pt x="5638" y="3402"/>
                    <a:pt x="5564" y="3596"/>
                  </a:cubicBezTo>
                  <a:cubicBezTo>
                    <a:pt x="5515" y="3717"/>
                    <a:pt x="5515" y="3839"/>
                    <a:pt x="5589" y="3985"/>
                  </a:cubicBezTo>
                  <a:cubicBezTo>
                    <a:pt x="5638" y="4058"/>
                    <a:pt x="6098" y="5127"/>
                    <a:pt x="7168" y="5321"/>
                  </a:cubicBezTo>
                  <a:lnTo>
                    <a:pt x="7168" y="5321"/>
                  </a:lnTo>
                  <a:cubicBezTo>
                    <a:pt x="7144" y="5370"/>
                    <a:pt x="7047" y="5516"/>
                    <a:pt x="6318" y="5637"/>
                  </a:cubicBezTo>
                  <a:cubicBezTo>
                    <a:pt x="6221" y="5637"/>
                    <a:pt x="6172" y="5782"/>
                    <a:pt x="6148" y="5928"/>
                  </a:cubicBezTo>
                  <a:cubicBezTo>
                    <a:pt x="6148" y="5976"/>
                    <a:pt x="6124" y="6026"/>
                    <a:pt x="6098" y="6074"/>
                  </a:cubicBezTo>
                  <a:cubicBezTo>
                    <a:pt x="6098" y="6099"/>
                    <a:pt x="6098" y="6099"/>
                    <a:pt x="6075" y="6099"/>
                  </a:cubicBezTo>
                  <a:lnTo>
                    <a:pt x="6075" y="6099"/>
                  </a:lnTo>
                  <a:lnTo>
                    <a:pt x="6075" y="6099"/>
                  </a:lnTo>
                  <a:cubicBezTo>
                    <a:pt x="6050" y="6099"/>
                    <a:pt x="6001" y="6099"/>
                    <a:pt x="5953" y="6074"/>
                  </a:cubicBezTo>
                  <a:cubicBezTo>
                    <a:pt x="5832" y="6050"/>
                    <a:pt x="5710" y="6026"/>
                    <a:pt x="5515" y="6026"/>
                  </a:cubicBezTo>
                  <a:cubicBezTo>
                    <a:pt x="5418" y="6026"/>
                    <a:pt x="5321" y="6050"/>
                    <a:pt x="5224" y="6050"/>
                  </a:cubicBezTo>
                  <a:cubicBezTo>
                    <a:pt x="5005" y="6099"/>
                    <a:pt x="4811" y="6220"/>
                    <a:pt x="4641" y="6365"/>
                  </a:cubicBezTo>
                  <a:cubicBezTo>
                    <a:pt x="4374" y="6536"/>
                    <a:pt x="4107" y="6730"/>
                    <a:pt x="3718" y="6730"/>
                  </a:cubicBezTo>
                  <a:cubicBezTo>
                    <a:pt x="3693" y="6730"/>
                    <a:pt x="3669" y="6730"/>
                    <a:pt x="3669" y="6730"/>
                  </a:cubicBezTo>
                  <a:lnTo>
                    <a:pt x="3669" y="6730"/>
                  </a:lnTo>
                  <a:cubicBezTo>
                    <a:pt x="3644" y="6730"/>
                    <a:pt x="3644" y="6730"/>
                    <a:pt x="3644" y="6730"/>
                  </a:cubicBezTo>
                  <a:cubicBezTo>
                    <a:pt x="3644" y="6730"/>
                    <a:pt x="3644" y="6730"/>
                    <a:pt x="3621" y="6730"/>
                  </a:cubicBezTo>
                  <a:cubicBezTo>
                    <a:pt x="3232" y="6730"/>
                    <a:pt x="2964" y="6536"/>
                    <a:pt x="2697" y="6365"/>
                  </a:cubicBezTo>
                  <a:cubicBezTo>
                    <a:pt x="2527" y="6220"/>
                    <a:pt x="2332" y="6099"/>
                    <a:pt x="2113" y="6050"/>
                  </a:cubicBezTo>
                  <a:cubicBezTo>
                    <a:pt x="2016" y="6050"/>
                    <a:pt x="1919" y="6026"/>
                    <a:pt x="1822" y="6026"/>
                  </a:cubicBezTo>
                  <a:cubicBezTo>
                    <a:pt x="1627" y="6026"/>
                    <a:pt x="1506" y="6074"/>
                    <a:pt x="1385" y="6074"/>
                  </a:cubicBezTo>
                  <a:cubicBezTo>
                    <a:pt x="1336" y="6099"/>
                    <a:pt x="1287" y="6099"/>
                    <a:pt x="1264" y="6099"/>
                  </a:cubicBezTo>
                  <a:cubicBezTo>
                    <a:pt x="1238" y="6099"/>
                    <a:pt x="1238" y="6099"/>
                    <a:pt x="1238" y="6074"/>
                  </a:cubicBezTo>
                  <a:cubicBezTo>
                    <a:pt x="1215" y="6026"/>
                    <a:pt x="1190" y="5976"/>
                    <a:pt x="1190" y="5928"/>
                  </a:cubicBezTo>
                  <a:cubicBezTo>
                    <a:pt x="1167" y="5782"/>
                    <a:pt x="1118" y="5661"/>
                    <a:pt x="1020" y="5637"/>
                  </a:cubicBezTo>
                  <a:cubicBezTo>
                    <a:pt x="292" y="5516"/>
                    <a:pt x="194" y="5370"/>
                    <a:pt x="170" y="5321"/>
                  </a:cubicBezTo>
                  <a:lnTo>
                    <a:pt x="170" y="5321"/>
                  </a:lnTo>
                  <a:cubicBezTo>
                    <a:pt x="1238" y="5127"/>
                    <a:pt x="1701" y="4058"/>
                    <a:pt x="1724" y="3985"/>
                  </a:cubicBezTo>
                  <a:cubicBezTo>
                    <a:pt x="1822" y="3839"/>
                    <a:pt x="1822" y="3717"/>
                    <a:pt x="1774" y="3596"/>
                  </a:cubicBezTo>
                  <a:cubicBezTo>
                    <a:pt x="1701" y="3402"/>
                    <a:pt x="1433" y="3328"/>
                    <a:pt x="1264" y="3255"/>
                  </a:cubicBezTo>
                  <a:cubicBezTo>
                    <a:pt x="1238" y="3255"/>
                    <a:pt x="1190" y="3255"/>
                    <a:pt x="1167" y="3231"/>
                  </a:cubicBezTo>
                  <a:cubicBezTo>
                    <a:pt x="972" y="3158"/>
                    <a:pt x="898" y="3061"/>
                    <a:pt x="898" y="3013"/>
                  </a:cubicBezTo>
                  <a:cubicBezTo>
                    <a:pt x="923" y="2939"/>
                    <a:pt x="1020" y="2891"/>
                    <a:pt x="1118" y="2891"/>
                  </a:cubicBezTo>
                  <a:cubicBezTo>
                    <a:pt x="1141" y="2891"/>
                    <a:pt x="1141" y="2891"/>
                    <a:pt x="1167" y="2891"/>
                  </a:cubicBezTo>
                  <a:cubicBezTo>
                    <a:pt x="1312" y="2964"/>
                    <a:pt x="1433" y="3013"/>
                    <a:pt x="1555" y="3013"/>
                  </a:cubicBezTo>
                  <a:cubicBezTo>
                    <a:pt x="1750" y="3013"/>
                    <a:pt x="1822" y="2916"/>
                    <a:pt x="1847" y="2916"/>
                  </a:cubicBezTo>
                  <a:cubicBezTo>
                    <a:pt x="1871" y="2891"/>
                    <a:pt x="1871" y="2891"/>
                    <a:pt x="1871" y="2891"/>
                  </a:cubicBezTo>
                  <a:cubicBezTo>
                    <a:pt x="1871" y="2867"/>
                    <a:pt x="1871" y="2867"/>
                    <a:pt x="1871" y="2867"/>
                  </a:cubicBezTo>
                  <a:cubicBezTo>
                    <a:pt x="1847" y="2794"/>
                    <a:pt x="1847" y="2721"/>
                    <a:pt x="1847" y="2624"/>
                  </a:cubicBezTo>
                  <a:cubicBezTo>
                    <a:pt x="1822" y="2163"/>
                    <a:pt x="1774" y="1555"/>
                    <a:pt x="1919" y="1214"/>
                  </a:cubicBezTo>
                  <a:cubicBezTo>
                    <a:pt x="2381" y="218"/>
                    <a:pt x="3304" y="146"/>
                    <a:pt x="3596" y="146"/>
                  </a:cubicBezTo>
                  <a:lnTo>
                    <a:pt x="3718" y="146"/>
                  </a:lnTo>
                  <a:lnTo>
                    <a:pt x="3742" y="146"/>
                  </a:lnTo>
                  <a:lnTo>
                    <a:pt x="3742" y="0"/>
                  </a:lnTo>
                  <a:lnTo>
                    <a:pt x="3742" y="0"/>
                  </a:lnTo>
                  <a:lnTo>
                    <a:pt x="3742" y="0"/>
                  </a:lnTo>
                  <a:lnTo>
                    <a:pt x="3718" y="0"/>
                  </a:lnTo>
                  <a:lnTo>
                    <a:pt x="3718" y="0"/>
                  </a:lnTo>
                  <a:lnTo>
                    <a:pt x="3596" y="0"/>
                  </a:lnTo>
                  <a:cubicBezTo>
                    <a:pt x="3304" y="0"/>
                    <a:pt x="2260" y="73"/>
                    <a:pt x="1798" y="1166"/>
                  </a:cubicBezTo>
                  <a:cubicBezTo>
                    <a:pt x="1627" y="1531"/>
                    <a:pt x="1653" y="2138"/>
                    <a:pt x="1701" y="2648"/>
                  </a:cubicBezTo>
                  <a:cubicBezTo>
                    <a:pt x="1701" y="2697"/>
                    <a:pt x="1701" y="2769"/>
                    <a:pt x="1701" y="2818"/>
                  </a:cubicBezTo>
                  <a:cubicBezTo>
                    <a:pt x="1676" y="2842"/>
                    <a:pt x="1627" y="2842"/>
                    <a:pt x="1555" y="2842"/>
                  </a:cubicBezTo>
                  <a:cubicBezTo>
                    <a:pt x="1458" y="2842"/>
                    <a:pt x="1361" y="2818"/>
                    <a:pt x="1215" y="2769"/>
                  </a:cubicBezTo>
                  <a:cubicBezTo>
                    <a:pt x="1190" y="2745"/>
                    <a:pt x="1141" y="2745"/>
                    <a:pt x="1118" y="2745"/>
                  </a:cubicBezTo>
                  <a:cubicBezTo>
                    <a:pt x="972" y="2745"/>
                    <a:pt x="778" y="2842"/>
                    <a:pt x="752" y="2988"/>
                  </a:cubicBezTo>
                  <a:cubicBezTo>
                    <a:pt x="729" y="3085"/>
                    <a:pt x="778" y="3231"/>
                    <a:pt x="1118" y="3377"/>
                  </a:cubicBezTo>
                  <a:cubicBezTo>
                    <a:pt x="1141" y="3377"/>
                    <a:pt x="1190" y="3402"/>
                    <a:pt x="1238" y="3402"/>
                  </a:cubicBezTo>
                  <a:cubicBezTo>
                    <a:pt x="1361" y="3450"/>
                    <a:pt x="1579" y="3523"/>
                    <a:pt x="1627" y="3669"/>
                  </a:cubicBezTo>
                  <a:cubicBezTo>
                    <a:pt x="1676" y="3742"/>
                    <a:pt x="1653" y="3814"/>
                    <a:pt x="1604" y="3936"/>
                  </a:cubicBezTo>
                  <a:lnTo>
                    <a:pt x="1604" y="3936"/>
                  </a:lnTo>
                  <a:cubicBezTo>
                    <a:pt x="1579" y="3985"/>
                    <a:pt x="1141" y="5004"/>
                    <a:pt x="145" y="5175"/>
                  </a:cubicBezTo>
                  <a:cubicBezTo>
                    <a:pt x="48" y="5175"/>
                    <a:pt x="0" y="5248"/>
                    <a:pt x="0" y="5321"/>
                  </a:cubicBezTo>
                  <a:cubicBezTo>
                    <a:pt x="0" y="5345"/>
                    <a:pt x="24" y="5370"/>
                    <a:pt x="24" y="5393"/>
                  </a:cubicBezTo>
                  <a:cubicBezTo>
                    <a:pt x="97" y="5564"/>
                    <a:pt x="412" y="5685"/>
                    <a:pt x="996" y="5782"/>
                  </a:cubicBezTo>
                  <a:cubicBezTo>
                    <a:pt x="996" y="5808"/>
                    <a:pt x="1020" y="5905"/>
                    <a:pt x="1044" y="5953"/>
                  </a:cubicBezTo>
                  <a:cubicBezTo>
                    <a:pt x="1044" y="6002"/>
                    <a:pt x="1069" y="6074"/>
                    <a:pt x="1093" y="6123"/>
                  </a:cubicBezTo>
                  <a:cubicBezTo>
                    <a:pt x="1093" y="6196"/>
                    <a:pt x="1141" y="6245"/>
                    <a:pt x="1264" y="6245"/>
                  </a:cubicBezTo>
                  <a:cubicBezTo>
                    <a:pt x="1312" y="6245"/>
                    <a:pt x="1361" y="6245"/>
                    <a:pt x="1433" y="6220"/>
                  </a:cubicBezTo>
                  <a:cubicBezTo>
                    <a:pt x="1530" y="6220"/>
                    <a:pt x="1653" y="6196"/>
                    <a:pt x="1822" y="6196"/>
                  </a:cubicBezTo>
                  <a:cubicBezTo>
                    <a:pt x="1895" y="6196"/>
                    <a:pt x="1993" y="6196"/>
                    <a:pt x="2090" y="6220"/>
                  </a:cubicBezTo>
                  <a:cubicBezTo>
                    <a:pt x="2284" y="6245"/>
                    <a:pt x="2430" y="6342"/>
                    <a:pt x="2624" y="6487"/>
                  </a:cubicBezTo>
                  <a:cubicBezTo>
                    <a:pt x="2891" y="6657"/>
                    <a:pt x="3183" y="6876"/>
                    <a:pt x="3621" y="6876"/>
                  </a:cubicBezTo>
                  <a:cubicBezTo>
                    <a:pt x="3644" y="6876"/>
                    <a:pt x="3644" y="6876"/>
                    <a:pt x="3669" y="6876"/>
                  </a:cubicBezTo>
                  <a:cubicBezTo>
                    <a:pt x="3669" y="6876"/>
                    <a:pt x="3693" y="6876"/>
                    <a:pt x="3718" y="6876"/>
                  </a:cubicBezTo>
                  <a:cubicBezTo>
                    <a:pt x="4155" y="6876"/>
                    <a:pt x="4447" y="6657"/>
                    <a:pt x="4714" y="6487"/>
                  </a:cubicBezTo>
                  <a:cubicBezTo>
                    <a:pt x="4908" y="6342"/>
                    <a:pt x="5054" y="6245"/>
                    <a:pt x="5249" y="6220"/>
                  </a:cubicBezTo>
                  <a:cubicBezTo>
                    <a:pt x="5346" y="6196"/>
                    <a:pt x="5443" y="6196"/>
                    <a:pt x="5515" y="6196"/>
                  </a:cubicBezTo>
                  <a:cubicBezTo>
                    <a:pt x="5686" y="6196"/>
                    <a:pt x="5807" y="6196"/>
                    <a:pt x="5904" y="6220"/>
                  </a:cubicBezTo>
                  <a:cubicBezTo>
                    <a:pt x="5978" y="6245"/>
                    <a:pt x="6027" y="6245"/>
                    <a:pt x="6075" y="6245"/>
                  </a:cubicBezTo>
                  <a:lnTo>
                    <a:pt x="6075" y="6245"/>
                  </a:lnTo>
                  <a:lnTo>
                    <a:pt x="6075" y="6245"/>
                  </a:lnTo>
                  <a:cubicBezTo>
                    <a:pt x="6172" y="6245"/>
                    <a:pt x="6221" y="6196"/>
                    <a:pt x="6245" y="6123"/>
                  </a:cubicBezTo>
                  <a:cubicBezTo>
                    <a:pt x="6269" y="6074"/>
                    <a:pt x="6293" y="6002"/>
                    <a:pt x="6293" y="5953"/>
                  </a:cubicBezTo>
                  <a:cubicBezTo>
                    <a:pt x="6318" y="5905"/>
                    <a:pt x="6342" y="5808"/>
                    <a:pt x="6342" y="5782"/>
                  </a:cubicBezTo>
                  <a:cubicBezTo>
                    <a:pt x="6925" y="5685"/>
                    <a:pt x="7241" y="5564"/>
                    <a:pt x="7314" y="5393"/>
                  </a:cubicBezTo>
                  <a:cubicBezTo>
                    <a:pt x="7314" y="5370"/>
                    <a:pt x="7338" y="5345"/>
                    <a:pt x="7338" y="5321"/>
                  </a:cubicBezTo>
                  <a:cubicBezTo>
                    <a:pt x="7338" y="5248"/>
                    <a:pt x="7290" y="5175"/>
                    <a:pt x="7192" y="5175"/>
                  </a:cubicBezTo>
                  <a:cubicBezTo>
                    <a:pt x="6196" y="5004"/>
                    <a:pt x="5759" y="3985"/>
                    <a:pt x="5735" y="3936"/>
                  </a:cubicBezTo>
                  <a:lnTo>
                    <a:pt x="5735" y="3936"/>
                  </a:lnTo>
                  <a:cubicBezTo>
                    <a:pt x="5686" y="3814"/>
                    <a:pt x="5661" y="3742"/>
                    <a:pt x="5710" y="3669"/>
                  </a:cubicBezTo>
                  <a:cubicBezTo>
                    <a:pt x="5759" y="3523"/>
                    <a:pt x="5978" y="3450"/>
                    <a:pt x="6098" y="3402"/>
                  </a:cubicBezTo>
                  <a:cubicBezTo>
                    <a:pt x="6148" y="3402"/>
                    <a:pt x="6196" y="3377"/>
                    <a:pt x="6221" y="3377"/>
                  </a:cubicBezTo>
                  <a:cubicBezTo>
                    <a:pt x="6464" y="3280"/>
                    <a:pt x="6585" y="3158"/>
                    <a:pt x="6585" y="3013"/>
                  </a:cubicBezTo>
                  <a:cubicBezTo>
                    <a:pt x="6585" y="2916"/>
                    <a:pt x="6487" y="2818"/>
                    <a:pt x="6367" y="2769"/>
                  </a:cubicBezTo>
                  <a:lnTo>
                    <a:pt x="6367" y="2769"/>
                  </a:lnTo>
                  <a:cubicBezTo>
                    <a:pt x="6318" y="2745"/>
                    <a:pt x="6269" y="2745"/>
                    <a:pt x="6221" y="2745"/>
                  </a:cubicBezTo>
                  <a:cubicBezTo>
                    <a:pt x="6172" y="2745"/>
                    <a:pt x="6124" y="2745"/>
                    <a:pt x="6075" y="2769"/>
                  </a:cubicBezTo>
                  <a:cubicBezTo>
                    <a:pt x="5953" y="2818"/>
                    <a:pt x="5856" y="2842"/>
                    <a:pt x="5759" y="2842"/>
                  </a:cubicBezTo>
                  <a:cubicBezTo>
                    <a:pt x="5686" y="2842"/>
                    <a:pt x="5661" y="2842"/>
                    <a:pt x="5638" y="2818"/>
                  </a:cubicBezTo>
                  <a:cubicBezTo>
                    <a:pt x="5638" y="2769"/>
                    <a:pt x="5638" y="2721"/>
                    <a:pt x="5638" y="2672"/>
                  </a:cubicBezTo>
                  <a:cubicBezTo>
                    <a:pt x="5638" y="2648"/>
                    <a:pt x="5638" y="2648"/>
                    <a:pt x="5638" y="2648"/>
                  </a:cubicBezTo>
                  <a:cubicBezTo>
                    <a:pt x="5686" y="2138"/>
                    <a:pt x="5710" y="1531"/>
                    <a:pt x="5541" y="1166"/>
                  </a:cubicBezTo>
                  <a:cubicBezTo>
                    <a:pt x="5078" y="73"/>
                    <a:pt x="4033" y="0"/>
                    <a:pt x="3742" y="0"/>
                  </a:cubicBezTo>
                  <a:lnTo>
                    <a:pt x="3742" y="146"/>
                  </a:lnTo>
                </a:path>
              </a:pathLst>
            </a:custGeom>
            <a:solidFill>
              <a:srgbClr val="0303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60536" y="266874"/>
            <a:ext cx="4818566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Social Goodness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0A7482A5-567C-4A65-B381-93C465E197FF}"/>
              </a:ext>
            </a:extLst>
          </p:cNvPr>
          <p:cNvSpPr txBox="1">
            <a:spLocks/>
          </p:cNvSpPr>
          <p:nvPr/>
        </p:nvSpPr>
        <p:spPr>
          <a:xfrm>
            <a:off x="1666520" y="3494064"/>
            <a:ext cx="5795018" cy="599675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spc="-3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WPazos@PaperSave.com</a:t>
            </a:r>
            <a:endParaRPr lang="en-US" sz="2100" dirty="0">
              <a:solidFill>
                <a:srgbClr val="58595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446B8-C282-43BC-8CEE-33B07770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118" y="3335655"/>
            <a:ext cx="535591" cy="53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13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1" y="8713"/>
            <a:ext cx="9141618" cy="5142161"/>
          </a:xfrm>
          <a:prstGeom prst="rect">
            <a:avLst/>
          </a:prstGeom>
        </p:spPr>
      </p:pic>
      <p:pic>
        <p:nvPicPr>
          <p:cNvPr id="1689" name="green m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" y="2565"/>
            <a:ext cx="9141618" cy="5142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0" b="61342"/>
          <a:stretch/>
        </p:blipFill>
        <p:spPr>
          <a:xfrm rot="2700000">
            <a:off x="7906423" y="4677391"/>
            <a:ext cx="999980" cy="9803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4368" y="2111980"/>
            <a:ext cx="3942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48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27572" y="1027184"/>
            <a:ext cx="6533967" cy="2168943"/>
            <a:chOff x="1349118" y="2640580"/>
            <a:chExt cx="8711956" cy="2757089"/>
          </a:xfrm>
        </p:grpSpPr>
        <p:sp>
          <p:nvSpPr>
            <p:cNvPr id="3073" name="Freeform 1"/>
            <p:cNvSpPr>
              <a:spLocks noChangeArrowheads="1"/>
            </p:cNvSpPr>
            <p:nvPr/>
          </p:nvSpPr>
          <p:spPr bwMode="auto">
            <a:xfrm>
              <a:off x="1349118" y="2640580"/>
              <a:ext cx="816567" cy="659591"/>
            </a:xfrm>
            <a:custGeom>
              <a:avLst/>
              <a:gdLst>
                <a:gd name="T0" fmla="*/ 2498 w 2499"/>
                <a:gd name="T1" fmla="*/ 232 h 2021"/>
                <a:gd name="T2" fmla="*/ 2498 w 2499"/>
                <a:gd name="T3" fmla="*/ 232 h 2021"/>
                <a:gd name="T4" fmla="*/ 2211 w 2499"/>
                <a:gd name="T5" fmla="*/ 314 h 2021"/>
                <a:gd name="T6" fmla="*/ 2430 w 2499"/>
                <a:gd name="T7" fmla="*/ 27 h 2021"/>
                <a:gd name="T8" fmla="*/ 2102 w 2499"/>
                <a:gd name="T9" fmla="*/ 150 h 2021"/>
                <a:gd name="T10" fmla="*/ 1734 w 2499"/>
                <a:gd name="T11" fmla="*/ 0 h 2021"/>
                <a:gd name="T12" fmla="*/ 1215 w 2499"/>
                <a:gd name="T13" fmla="*/ 505 h 2021"/>
                <a:gd name="T14" fmla="*/ 1228 w 2499"/>
                <a:gd name="T15" fmla="*/ 628 h 2021"/>
                <a:gd name="T16" fmla="*/ 177 w 2499"/>
                <a:gd name="T17" fmla="*/ 82 h 2021"/>
                <a:gd name="T18" fmla="*/ 109 w 2499"/>
                <a:gd name="T19" fmla="*/ 341 h 2021"/>
                <a:gd name="T20" fmla="*/ 341 w 2499"/>
                <a:gd name="T21" fmla="*/ 778 h 2021"/>
                <a:gd name="T22" fmla="*/ 109 w 2499"/>
                <a:gd name="T23" fmla="*/ 710 h 2021"/>
                <a:gd name="T24" fmla="*/ 109 w 2499"/>
                <a:gd name="T25" fmla="*/ 710 h 2021"/>
                <a:gd name="T26" fmla="*/ 519 w 2499"/>
                <a:gd name="T27" fmla="*/ 1215 h 2021"/>
                <a:gd name="T28" fmla="*/ 382 w 2499"/>
                <a:gd name="T29" fmla="*/ 1228 h 2021"/>
                <a:gd name="T30" fmla="*/ 287 w 2499"/>
                <a:gd name="T31" fmla="*/ 1228 h 2021"/>
                <a:gd name="T32" fmla="*/ 764 w 2499"/>
                <a:gd name="T33" fmla="*/ 1584 h 2021"/>
                <a:gd name="T34" fmla="*/ 123 w 2499"/>
                <a:gd name="T35" fmla="*/ 1802 h 2021"/>
                <a:gd name="T36" fmla="*/ 0 w 2499"/>
                <a:gd name="T37" fmla="*/ 1788 h 2021"/>
                <a:gd name="T38" fmla="*/ 792 w 2499"/>
                <a:gd name="T39" fmla="*/ 2020 h 2021"/>
                <a:gd name="T40" fmla="*/ 2252 w 2499"/>
                <a:gd name="T41" fmla="*/ 560 h 2021"/>
                <a:gd name="T42" fmla="*/ 2239 w 2499"/>
                <a:gd name="T43" fmla="*/ 505 h 2021"/>
                <a:gd name="T44" fmla="*/ 2498 w 2499"/>
                <a:gd name="T45" fmla="*/ 232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99" h="2021">
                  <a:moveTo>
                    <a:pt x="2498" y="232"/>
                  </a:moveTo>
                  <a:lnTo>
                    <a:pt x="2498" y="232"/>
                  </a:lnTo>
                  <a:cubicBezTo>
                    <a:pt x="2403" y="273"/>
                    <a:pt x="2307" y="300"/>
                    <a:pt x="2211" y="314"/>
                  </a:cubicBezTo>
                  <a:cubicBezTo>
                    <a:pt x="2307" y="246"/>
                    <a:pt x="2389" y="150"/>
                    <a:pt x="2430" y="27"/>
                  </a:cubicBezTo>
                  <a:cubicBezTo>
                    <a:pt x="2335" y="96"/>
                    <a:pt x="2225" y="136"/>
                    <a:pt x="2102" y="150"/>
                  </a:cubicBezTo>
                  <a:cubicBezTo>
                    <a:pt x="2007" y="55"/>
                    <a:pt x="1884" y="0"/>
                    <a:pt x="1734" y="0"/>
                  </a:cubicBezTo>
                  <a:cubicBezTo>
                    <a:pt x="1447" y="0"/>
                    <a:pt x="1215" y="218"/>
                    <a:pt x="1215" y="505"/>
                  </a:cubicBezTo>
                  <a:cubicBezTo>
                    <a:pt x="1215" y="546"/>
                    <a:pt x="1228" y="587"/>
                    <a:pt x="1228" y="628"/>
                  </a:cubicBezTo>
                  <a:cubicBezTo>
                    <a:pt x="806" y="601"/>
                    <a:pt x="437" y="396"/>
                    <a:pt x="177" y="82"/>
                  </a:cubicBezTo>
                  <a:cubicBezTo>
                    <a:pt x="136" y="164"/>
                    <a:pt x="109" y="246"/>
                    <a:pt x="109" y="341"/>
                  </a:cubicBezTo>
                  <a:cubicBezTo>
                    <a:pt x="109" y="519"/>
                    <a:pt x="205" y="682"/>
                    <a:pt x="341" y="778"/>
                  </a:cubicBezTo>
                  <a:cubicBezTo>
                    <a:pt x="259" y="764"/>
                    <a:pt x="177" y="751"/>
                    <a:pt x="109" y="710"/>
                  </a:cubicBezTo>
                  <a:lnTo>
                    <a:pt x="109" y="710"/>
                  </a:lnTo>
                  <a:cubicBezTo>
                    <a:pt x="109" y="955"/>
                    <a:pt x="287" y="1174"/>
                    <a:pt x="519" y="1215"/>
                  </a:cubicBezTo>
                  <a:cubicBezTo>
                    <a:pt x="478" y="1228"/>
                    <a:pt x="423" y="1228"/>
                    <a:pt x="382" y="1228"/>
                  </a:cubicBezTo>
                  <a:cubicBezTo>
                    <a:pt x="341" y="1228"/>
                    <a:pt x="314" y="1228"/>
                    <a:pt x="287" y="1228"/>
                  </a:cubicBezTo>
                  <a:cubicBezTo>
                    <a:pt x="355" y="1433"/>
                    <a:pt x="533" y="1570"/>
                    <a:pt x="764" y="1584"/>
                  </a:cubicBezTo>
                  <a:cubicBezTo>
                    <a:pt x="587" y="1720"/>
                    <a:pt x="369" y="1802"/>
                    <a:pt x="123" y="1802"/>
                  </a:cubicBezTo>
                  <a:cubicBezTo>
                    <a:pt x="82" y="1802"/>
                    <a:pt x="41" y="1802"/>
                    <a:pt x="0" y="1788"/>
                  </a:cubicBezTo>
                  <a:cubicBezTo>
                    <a:pt x="232" y="1938"/>
                    <a:pt x="505" y="2020"/>
                    <a:pt x="792" y="2020"/>
                  </a:cubicBezTo>
                  <a:cubicBezTo>
                    <a:pt x="1734" y="2020"/>
                    <a:pt x="2252" y="1242"/>
                    <a:pt x="2252" y="560"/>
                  </a:cubicBezTo>
                  <a:cubicBezTo>
                    <a:pt x="2252" y="546"/>
                    <a:pt x="2239" y="519"/>
                    <a:pt x="2239" y="505"/>
                  </a:cubicBezTo>
                  <a:cubicBezTo>
                    <a:pt x="2348" y="423"/>
                    <a:pt x="2430" y="341"/>
                    <a:pt x="2498" y="23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1225"/>
            </a:p>
          </p:txBody>
        </p:sp>
        <p:grpSp>
          <p:nvGrpSpPr>
            <p:cNvPr id="3085" name="Group 13"/>
            <p:cNvGrpSpPr>
              <a:grpSpLocks/>
            </p:cNvGrpSpPr>
            <p:nvPr/>
          </p:nvGrpSpPr>
          <p:grpSpPr bwMode="auto">
            <a:xfrm>
              <a:off x="1420630" y="3573978"/>
              <a:ext cx="645188" cy="649508"/>
              <a:chOff x="2578" y="2995"/>
              <a:chExt cx="448" cy="451"/>
            </a:xfrm>
          </p:grpSpPr>
          <p:sp>
            <p:nvSpPr>
              <p:cNvPr id="3086" name="Freeform 14"/>
              <p:cNvSpPr>
                <a:spLocks noChangeArrowheads="1"/>
              </p:cNvSpPr>
              <p:nvPr/>
            </p:nvSpPr>
            <p:spPr bwMode="auto">
              <a:xfrm>
                <a:off x="2578" y="2995"/>
                <a:ext cx="448" cy="448"/>
              </a:xfrm>
              <a:custGeom>
                <a:avLst/>
                <a:gdLst>
                  <a:gd name="T0" fmla="*/ 1870 w 1980"/>
                  <a:gd name="T1" fmla="*/ 1980 h 1981"/>
                  <a:gd name="T2" fmla="*/ 1870 w 1980"/>
                  <a:gd name="T3" fmla="*/ 1980 h 1981"/>
                  <a:gd name="T4" fmla="*/ 1979 w 1980"/>
                  <a:gd name="T5" fmla="*/ 1871 h 1981"/>
                  <a:gd name="T6" fmla="*/ 1979 w 1980"/>
                  <a:gd name="T7" fmla="*/ 109 h 1981"/>
                  <a:gd name="T8" fmla="*/ 1870 w 1980"/>
                  <a:gd name="T9" fmla="*/ 0 h 1981"/>
                  <a:gd name="T10" fmla="*/ 109 w 1980"/>
                  <a:gd name="T11" fmla="*/ 0 h 1981"/>
                  <a:gd name="T12" fmla="*/ 0 w 1980"/>
                  <a:gd name="T13" fmla="*/ 109 h 1981"/>
                  <a:gd name="T14" fmla="*/ 0 w 1980"/>
                  <a:gd name="T15" fmla="*/ 1871 h 1981"/>
                  <a:gd name="T16" fmla="*/ 109 w 1980"/>
                  <a:gd name="T17" fmla="*/ 1980 h 1981"/>
                  <a:gd name="T18" fmla="*/ 1870 w 1980"/>
                  <a:gd name="T19" fmla="*/ 1980 h 1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0" h="1981">
                    <a:moveTo>
                      <a:pt x="1870" y="1980"/>
                    </a:moveTo>
                    <a:lnTo>
                      <a:pt x="1870" y="1980"/>
                    </a:lnTo>
                    <a:cubicBezTo>
                      <a:pt x="1924" y="1980"/>
                      <a:pt x="1979" y="1925"/>
                      <a:pt x="1979" y="1871"/>
                    </a:cubicBezTo>
                    <a:cubicBezTo>
                      <a:pt x="1979" y="109"/>
                      <a:pt x="1979" y="109"/>
                      <a:pt x="1979" y="109"/>
                    </a:cubicBezTo>
                    <a:cubicBezTo>
                      <a:pt x="1979" y="41"/>
                      <a:pt x="1924" y="0"/>
                      <a:pt x="187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41" y="0"/>
                      <a:pt x="0" y="41"/>
                      <a:pt x="0" y="109"/>
                    </a:cubicBezTo>
                    <a:cubicBezTo>
                      <a:pt x="0" y="1871"/>
                      <a:pt x="0" y="1871"/>
                      <a:pt x="0" y="1871"/>
                    </a:cubicBezTo>
                    <a:cubicBezTo>
                      <a:pt x="0" y="1925"/>
                      <a:pt x="41" y="1980"/>
                      <a:pt x="109" y="1980"/>
                    </a:cubicBezTo>
                    <a:lnTo>
                      <a:pt x="1870" y="198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7" name="Freeform 15"/>
              <p:cNvSpPr>
                <a:spLocks noChangeArrowheads="1"/>
              </p:cNvSpPr>
              <p:nvPr/>
            </p:nvSpPr>
            <p:spPr bwMode="auto">
              <a:xfrm>
                <a:off x="2758" y="3066"/>
                <a:ext cx="197" cy="380"/>
              </a:xfrm>
              <a:custGeom>
                <a:avLst/>
                <a:gdLst>
                  <a:gd name="T0" fmla="*/ 574 w 875"/>
                  <a:gd name="T1" fmla="*/ 1679 h 1680"/>
                  <a:gd name="T2" fmla="*/ 574 w 875"/>
                  <a:gd name="T3" fmla="*/ 1679 h 1680"/>
                  <a:gd name="T4" fmla="*/ 574 w 875"/>
                  <a:gd name="T5" fmla="*/ 915 h 1680"/>
                  <a:gd name="T6" fmla="*/ 833 w 875"/>
                  <a:gd name="T7" fmla="*/ 915 h 1680"/>
                  <a:gd name="T8" fmla="*/ 874 w 875"/>
                  <a:gd name="T9" fmla="*/ 614 h 1680"/>
                  <a:gd name="T10" fmla="*/ 574 w 875"/>
                  <a:gd name="T11" fmla="*/ 614 h 1680"/>
                  <a:gd name="T12" fmla="*/ 574 w 875"/>
                  <a:gd name="T13" fmla="*/ 423 h 1680"/>
                  <a:gd name="T14" fmla="*/ 724 w 875"/>
                  <a:gd name="T15" fmla="*/ 287 h 1680"/>
                  <a:gd name="T16" fmla="*/ 874 w 875"/>
                  <a:gd name="T17" fmla="*/ 287 h 1680"/>
                  <a:gd name="T18" fmla="*/ 874 w 875"/>
                  <a:gd name="T19" fmla="*/ 14 h 1680"/>
                  <a:gd name="T20" fmla="*/ 655 w 875"/>
                  <a:gd name="T21" fmla="*/ 0 h 1680"/>
                  <a:gd name="T22" fmla="*/ 260 w 875"/>
                  <a:gd name="T23" fmla="*/ 396 h 1680"/>
                  <a:gd name="T24" fmla="*/ 260 w 875"/>
                  <a:gd name="T25" fmla="*/ 614 h 1680"/>
                  <a:gd name="T26" fmla="*/ 0 w 875"/>
                  <a:gd name="T27" fmla="*/ 614 h 1680"/>
                  <a:gd name="T28" fmla="*/ 0 w 875"/>
                  <a:gd name="T29" fmla="*/ 915 h 1680"/>
                  <a:gd name="T30" fmla="*/ 260 w 875"/>
                  <a:gd name="T31" fmla="*/ 915 h 1680"/>
                  <a:gd name="T32" fmla="*/ 260 w 875"/>
                  <a:gd name="T33" fmla="*/ 1679 h 1680"/>
                  <a:gd name="T34" fmla="*/ 574 w 875"/>
                  <a:gd name="T35" fmla="*/ 1679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5" h="1680">
                    <a:moveTo>
                      <a:pt x="574" y="1679"/>
                    </a:moveTo>
                    <a:lnTo>
                      <a:pt x="574" y="1679"/>
                    </a:lnTo>
                    <a:cubicBezTo>
                      <a:pt x="574" y="915"/>
                      <a:pt x="574" y="915"/>
                      <a:pt x="574" y="915"/>
                    </a:cubicBezTo>
                    <a:cubicBezTo>
                      <a:pt x="833" y="915"/>
                      <a:pt x="833" y="915"/>
                      <a:pt x="833" y="915"/>
                    </a:cubicBezTo>
                    <a:cubicBezTo>
                      <a:pt x="874" y="614"/>
                      <a:pt x="874" y="614"/>
                      <a:pt x="874" y="614"/>
                    </a:cubicBezTo>
                    <a:cubicBezTo>
                      <a:pt x="574" y="614"/>
                      <a:pt x="574" y="614"/>
                      <a:pt x="574" y="614"/>
                    </a:cubicBezTo>
                    <a:cubicBezTo>
                      <a:pt x="574" y="423"/>
                      <a:pt x="574" y="423"/>
                      <a:pt x="574" y="423"/>
                    </a:cubicBezTo>
                    <a:cubicBezTo>
                      <a:pt x="574" y="341"/>
                      <a:pt x="601" y="287"/>
                      <a:pt x="724" y="287"/>
                    </a:cubicBezTo>
                    <a:cubicBezTo>
                      <a:pt x="874" y="287"/>
                      <a:pt x="874" y="287"/>
                      <a:pt x="874" y="287"/>
                    </a:cubicBezTo>
                    <a:cubicBezTo>
                      <a:pt x="874" y="14"/>
                      <a:pt x="874" y="14"/>
                      <a:pt x="874" y="14"/>
                    </a:cubicBezTo>
                    <a:cubicBezTo>
                      <a:pt x="847" y="14"/>
                      <a:pt x="765" y="0"/>
                      <a:pt x="655" y="0"/>
                    </a:cubicBezTo>
                    <a:cubicBezTo>
                      <a:pt x="423" y="0"/>
                      <a:pt x="260" y="137"/>
                      <a:pt x="260" y="396"/>
                    </a:cubicBezTo>
                    <a:cubicBezTo>
                      <a:pt x="260" y="614"/>
                      <a:pt x="260" y="614"/>
                      <a:pt x="26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915"/>
                      <a:pt x="0" y="915"/>
                      <a:pt x="0" y="915"/>
                    </a:cubicBezTo>
                    <a:cubicBezTo>
                      <a:pt x="260" y="915"/>
                      <a:pt x="260" y="915"/>
                      <a:pt x="260" y="915"/>
                    </a:cubicBezTo>
                    <a:cubicBezTo>
                      <a:pt x="260" y="1679"/>
                      <a:pt x="260" y="1679"/>
                      <a:pt x="260" y="1679"/>
                    </a:cubicBezTo>
                    <a:lnTo>
                      <a:pt x="574" y="167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38" name="Text Placeholder 1"/>
            <p:cNvSpPr txBox="1">
              <a:spLocks/>
            </p:cNvSpPr>
            <p:nvPr/>
          </p:nvSpPr>
          <p:spPr>
            <a:xfrm>
              <a:off x="2334382" y="2732079"/>
              <a:ext cx="5532130" cy="762288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@</a:t>
              </a:r>
              <a:r>
                <a:rPr lang="en-US" sz="2100" spc="-30" dirty="0" err="1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Paperless_Post</a:t>
              </a:r>
              <a:endParaRPr lang="en-US" sz="2100" dirty="0">
                <a:solidFill>
                  <a:srgbClr val="58595B"/>
                </a:solidFill>
                <a:latin typeface="+mj-lt"/>
              </a:endParaRPr>
            </a:p>
          </p:txBody>
        </p:sp>
        <p:sp>
          <p:nvSpPr>
            <p:cNvPr id="40" name="Text Placeholder 1"/>
            <p:cNvSpPr txBox="1">
              <a:spLocks/>
            </p:cNvSpPr>
            <p:nvPr/>
          </p:nvSpPr>
          <p:spPr>
            <a:xfrm>
              <a:off x="2334383" y="3643764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Facebook.com/</a:t>
              </a:r>
              <a:r>
                <a:rPr lang="en-US" sz="2100" spc="-30" dirty="0" err="1">
                  <a:solidFill>
                    <a:srgbClr val="58595B"/>
                  </a:solidFill>
                  <a:cs typeface="Arial" panose="020B0604020202020204" pitchFamily="34" charset="0"/>
                </a:rPr>
                <a:t>PaperSavePro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24884" y="4587672"/>
              <a:ext cx="640934" cy="640692"/>
              <a:chOff x="1936696" y="1682097"/>
              <a:chExt cx="3791919" cy="3790478"/>
            </a:xfrm>
          </p:grpSpPr>
          <p:sp>
            <p:nvSpPr>
              <p:cNvPr id="15" name="Freeform 1"/>
              <p:cNvSpPr>
                <a:spLocks noChangeArrowheads="1"/>
              </p:cNvSpPr>
              <p:nvPr/>
            </p:nvSpPr>
            <p:spPr bwMode="auto">
              <a:xfrm>
                <a:off x="1936696" y="1682097"/>
                <a:ext cx="3791919" cy="3790478"/>
              </a:xfrm>
              <a:custGeom>
                <a:avLst/>
                <a:gdLst>
                  <a:gd name="T0" fmla="*/ 10744 w 11610"/>
                  <a:gd name="T1" fmla="*/ 0 h 11608"/>
                  <a:gd name="T2" fmla="*/ 10744 w 11610"/>
                  <a:gd name="T3" fmla="*/ 0 h 11608"/>
                  <a:gd name="T4" fmla="*/ 864 w 11610"/>
                  <a:gd name="T5" fmla="*/ 0 h 11608"/>
                  <a:gd name="T6" fmla="*/ 0 w 11610"/>
                  <a:gd name="T7" fmla="*/ 836 h 11608"/>
                  <a:gd name="T8" fmla="*/ 0 w 11610"/>
                  <a:gd name="T9" fmla="*/ 10772 h 11608"/>
                  <a:gd name="T10" fmla="*/ 864 w 11610"/>
                  <a:gd name="T11" fmla="*/ 11607 h 11608"/>
                  <a:gd name="T12" fmla="*/ 10744 w 11610"/>
                  <a:gd name="T13" fmla="*/ 11607 h 11608"/>
                  <a:gd name="T14" fmla="*/ 11609 w 11610"/>
                  <a:gd name="T15" fmla="*/ 10772 h 11608"/>
                  <a:gd name="T16" fmla="*/ 11609 w 11610"/>
                  <a:gd name="T17" fmla="*/ 836 h 11608"/>
                  <a:gd name="T18" fmla="*/ 10744 w 11610"/>
                  <a:gd name="T19" fmla="*/ 0 h 11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10" h="11608">
                    <a:moveTo>
                      <a:pt x="10744" y="0"/>
                    </a:moveTo>
                    <a:lnTo>
                      <a:pt x="10744" y="0"/>
                    </a:lnTo>
                    <a:cubicBezTo>
                      <a:pt x="864" y="0"/>
                      <a:pt x="864" y="0"/>
                      <a:pt x="864" y="0"/>
                    </a:cubicBezTo>
                    <a:cubicBezTo>
                      <a:pt x="403" y="0"/>
                      <a:pt x="0" y="375"/>
                      <a:pt x="0" y="836"/>
                    </a:cubicBezTo>
                    <a:cubicBezTo>
                      <a:pt x="0" y="10772"/>
                      <a:pt x="0" y="10772"/>
                      <a:pt x="0" y="10772"/>
                    </a:cubicBezTo>
                    <a:cubicBezTo>
                      <a:pt x="0" y="11233"/>
                      <a:pt x="403" y="11607"/>
                      <a:pt x="864" y="11607"/>
                    </a:cubicBezTo>
                    <a:cubicBezTo>
                      <a:pt x="10744" y="11607"/>
                      <a:pt x="10744" y="11607"/>
                      <a:pt x="10744" y="11607"/>
                    </a:cubicBezTo>
                    <a:cubicBezTo>
                      <a:pt x="11234" y="11607"/>
                      <a:pt x="11609" y="11233"/>
                      <a:pt x="11609" y="10772"/>
                    </a:cubicBezTo>
                    <a:cubicBezTo>
                      <a:pt x="11609" y="836"/>
                      <a:pt x="11609" y="836"/>
                      <a:pt x="11609" y="836"/>
                    </a:cubicBezTo>
                    <a:cubicBezTo>
                      <a:pt x="11609" y="375"/>
                      <a:pt x="11234" y="0"/>
                      <a:pt x="10744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/>
            </p:nvSpPr>
            <p:spPr bwMode="auto">
              <a:xfrm>
                <a:off x="2453711" y="2209192"/>
                <a:ext cx="658149" cy="2708925"/>
              </a:xfrm>
              <a:custGeom>
                <a:avLst/>
                <a:gdLst>
                  <a:gd name="T0" fmla="*/ 143 w 2016"/>
                  <a:gd name="T1" fmla="*/ 2736 h 8295"/>
                  <a:gd name="T2" fmla="*/ 143 w 2016"/>
                  <a:gd name="T3" fmla="*/ 2736 h 8295"/>
                  <a:gd name="T4" fmla="*/ 1872 w 2016"/>
                  <a:gd name="T5" fmla="*/ 2736 h 8295"/>
                  <a:gd name="T6" fmla="*/ 1872 w 2016"/>
                  <a:gd name="T7" fmla="*/ 8294 h 8295"/>
                  <a:gd name="T8" fmla="*/ 143 w 2016"/>
                  <a:gd name="T9" fmla="*/ 8294 h 8295"/>
                  <a:gd name="T10" fmla="*/ 143 w 2016"/>
                  <a:gd name="T11" fmla="*/ 2736 h 8295"/>
                  <a:gd name="T12" fmla="*/ 1007 w 2016"/>
                  <a:gd name="T13" fmla="*/ 0 h 8295"/>
                  <a:gd name="T14" fmla="*/ 1007 w 2016"/>
                  <a:gd name="T15" fmla="*/ 0 h 8295"/>
                  <a:gd name="T16" fmla="*/ 2015 w 2016"/>
                  <a:gd name="T17" fmla="*/ 979 h 8295"/>
                  <a:gd name="T18" fmla="*/ 1007 w 2016"/>
                  <a:gd name="T19" fmla="*/ 1987 h 8295"/>
                  <a:gd name="T20" fmla="*/ 0 w 2016"/>
                  <a:gd name="T21" fmla="*/ 979 h 8295"/>
                  <a:gd name="T22" fmla="*/ 1007 w 2016"/>
                  <a:gd name="T23" fmla="*/ 0 h 8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6" h="8295">
                    <a:moveTo>
                      <a:pt x="143" y="2736"/>
                    </a:moveTo>
                    <a:lnTo>
                      <a:pt x="143" y="2736"/>
                    </a:lnTo>
                    <a:cubicBezTo>
                      <a:pt x="1872" y="2736"/>
                      <a:pt x="1872" y="2736"/>
                      <a:pt x="1872" y="2736"/>
                    </a:cubicBezTo>
                    <a:cubicBezTo>
                      <a:pt x="1872" y="8294"/>
                      <a:pt x="1872" y="8294"/>
                      <a:pt x="1872" y="8294"/>
                    </a:cubicBezTo>
                    <a:cubicBezTo>
                      <a:pt x="143" y="8294"/>
                      <a:pt x="143" y="8294"/>
                      <a:pt x="143" y="8294"/>
                    </a:cubicBezTo>
                    <a:lnTo>
                      <a:pt x="143" y="2736"/>
                    </a:lnTo>
                    <a:close/>
                    <a:moveTo>
                      <a:pt x="1007" y="0"/>
                    </a:moveTo>
                    <a:lnTo>
                      <a:pt x="1007" y="0"/>
                    </a:lnTo>
                    <a:cubicBezTo>
                      <a:pt x="1555" y="0"/>
                      <a:pt x="2015" y="431"/>
                      <a:pt x="2015" y="979"/>
                    </a:cubicBezTo>
                    <a:cubicBezTo>
                      <a:pt x="2015" y="1555"/>
                      <a:pt x="1555" y="1987"/>
                      <a:pt x="1007" y="1987"/>
                    </a:cubicBezTo>
                    <a:cubicBezTo>
                      <a:pt x="460" y="1987"/>
                      <a:pt x="0" y="1555"/>
                      <a:pt x="0" y="979"/>
                    </a:cubicBezTo>
                    <a:cubicBezTo>
                      <a:pt x="0" y="431"/>
                      <a:pt x="460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/>
            </p:nvSpPr>
            <p:spPr bwMode="auto">
              <a:xfrm>
                <a:off x="3412852" y="3064643"/>
                <a:ext cx="1759865" cy="1853475"/>
              </a:xfrm>
              <a:custGeom>
                <a:avLst/>
                <a:gdLst>
                  <a:gd name="T0" fmla="*/ 0 w 5388"/>
                  <a:gd name="T1" fmla="*/ 116 h 5675"/>
                  <a:gd name="T2" fmla="*/ 0 w 5388"/>
                  <a:gd name="T3" fmla="*/ 116 h 5675"/>
                  <a:gd name="T4" fmla="*/ 1671 w 5388"/>
                  <a:gd name="T5" fmla="*/ 116 h 5675"/>
                  <a:gd name="T6" fmla="*/ 1671 w 5388"/>
                  <a:gd name="T7" fmla="*/ 894 h 5675"/>
                  <a:gd name="T8" fmla="*/ 1671 w 5388"/>
                  <a:gd name="T9" fmla="*/ 894 h 5675"/>
                  <a:gd name="T10" fmla="*/ 3313 w 5388"/>
                  <a:gd name="T11" fmla="*/ 0 h 5675"/>
                  <a:gd name="T12" fmla="*/ 5387 w 5388"/>
                  <a:gd name="T13" fmla="*/ 2621 h 5675"/>
                  <a:gd name="T14" fmla="*/ 5387 w 5388"/>
                  <a:gd name="T15" fmla="*/ 5674 h 5675"/>
                  <a:gd name="T16" fmla="*/ 3659 w 5388"/>
                  <a:gd name="T17" fmla="*/ 5674 h 5675"/>
                  <a:gd name="T18" fmla="*/ 3659 w 5388"/>
                  <a:gd name="T19" fmla="*/ 2966 h 5675"/>
                  <a:gd name="T20" fmla="*/ 2766 w 5388"/>
                  <a:gd name="T21" fmla="*/ 1498 h 5675"/>
                  <a:gd name="T22" fmla="*/ 1729 w 5388"/>
                  <a:gd name="T23" fmla="*/ 2909 h 5675"/>
                  <a:gd name="T24" fmla="*/ 1729 w 5388"/>
                  <a:gd name="T25" fmla="*/ 5674 h 5675"/>
                  <a:gd name="T26" fmla="*/ 0 w 5388"/>
                  <a:gd name="T27" fmla="*/ 5674 h 5675"/>
                  <a:gd name="T28" fmla="*/ 0 w 5388"/>
                  <a:gd name="T29" fmla="*/ 116 h 5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88" h="5675">
                    <a:moveTo>
                      <a:pt x="0" y="116"/>
                    </a:moveTo>
                    <a:lnTo>
                      <a:pt x="0" y="116"/>
                    </a:lnTo>
                    <a:cubicBezTo>
                      <a:pt x="1671" y="116"/>
                      <a:pt x="1671" y="116"/>
                      <a:pt x="1671" y="116"/>
                    </a:cubicBezTo>
                    <a:cubicBezTo>
                      <a:pt x="1671" y="894"/>
                      <a:pt x="1671" y="894"/>
                      <a:pt x="1671" y="894"/>
                    </a:cubicBezTo>
                    <a:lnTo>
                      <a:pt x="1671" y="894"/>
                    </a:lnTo>
                    <a:cubicBezTo>
                      <a:pt x="1902" y="461"/>
                      <a:pt x="2478" y="0"/>
                      <a:pt x="3313" y="0"/>
                    </a:cubicBezTo>
                    <a:cubicBezTo>
                      <a:pt x="5041" y="0"/>
                      <a:pt x="5387" y="1124"/>
                      <a:pt x="5387" y="2621"/>
                    </a:cubicBezTo>
                    <a:cubicBezTo>
                      <a:pt x="5387" y="5674"/>
                      <a:pt x="5387" y="5674"/>
                      <a:pt x="5387" y="5674"/>
                    </a:cubicBezTo>
                    <a:cubicBezTo>
                      <a:pt x="3659" y="5674"/>
                      <a:pt x="3659" y="5674"/>
                      <a:pt x="3659" y="5674"/>
                    </a:cubicBezTo>
                    <a:cubicBezTo>
                      <a:pt x="3659" y="2966"/>
                      <a:pt x="3659" y="2966"/>
                      <a:pt x="3659" y="2966"/>
                    </a:cubicBezTo>
                    <a:cubicBezTo>
                      <a:pt x="3659" y="2333"/>
                      <a:pt x="3630" y="1498"/>
                      <a:pt x="2766" y="1498"/>
                    </a:cubicBezTo>
                    <a:cubicBezTo>
                      <a:pt x="1872" y="1498"/>
                      <a:pt x="1729" y="2189"/>
                      <a:pt x="1729" y="2909"/>
                    </a:cubicBezTo>
                    <a:cubicBezTo>
                      <a:pt x="1729" y="5674"/>
                      <a:pt x="1729" y="5674"/>
                      <a:pt x="1729" y="5674"/>
                    </a:cubicBezTo>
                    <a:cubicBezTo>
                      <a:pt x="0" y="5674"/>
                      <a:pt x="0" y="5674"/>
                      <a:pt x="0" y="5674"/>
                    </a:cubicBezTo>
                    <a:lnTo>
                      <a:pt x="0" y="11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18" name="Text Placeholder 1"/>
            <p:cNvSpPr txBox="1">
              <a:spLocks/>
            </p:cNvSpPr>
            <p:nvPr/>
          </p:nvSpPr>
          <p:spPr>
            <a:xfrm>
              <a:off x="2334382" y="4635382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linkedin.com/in/</a:t>
              </a:r>
              <a:r>
                <a:rPr lang="en-US" sz="2100" spc="-30" dirty="0" err="1">
                  <a:solidFill>
                    <a:srgbClr val="58595B"/>
                  </a:solidFill>
                  <a:cs typeface="Arial" panose="020B0604020202020204" pitchFamily="34" charset="0"/>
                </a:rPr>
                <a:t>wadihpazos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01708" y="5263083"/>
            <a:ext cx="321426" cy="321426"/>
            <a:chOff x="6702157" y="1778588"/>
            <a:chExt cx="3198575" cy="3198575"/>
          </a:xfrm>
        </p:grpSpPr>
        <p:grpSp>
          <p:nvGrpSpPr>
            <p:cNvPr id="20" name="Group 19"/>
            <p:cNvGrpSpPr/>
            <p:nvPr/>
          </p:nvGrpSpPr>
          <p:grpSpPr>
            <a:xfrm>
              <a:off x="6702157" y="1778588"/>
              <a:ext cx="3198575" cy="3198575"/>
              <a:chOff x="6702157" y="1778588"/>
              <a:chExt cx="3198575" cy="3198575"/>
            </a:xfrm>
          </p:grpSpPr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6702157" y="1778588"/>
                <a:ext cx="3198575" cy="3198575"/>
              </a:xfrm>
              <a:custGeom>
                <a:avLst/>
                <a:gdLst>
                  <a:gd name="T0" fmla="*/ 8239 w 9795"/>
                  <a:gd name="T1" fmla="*/ 0 h 9793"/>
                  <a:gd name="T2" fmla="*/ 8239 w 9795"/>
                  <a:gd name="T3" fmla="*/ 0 h 9793"/>
                  <a:gd name="T4" fmla="*/ 9794 w 9795"/>
                  <a:gd name="T5" fmla="*/ 1555 h 9793"/>
                  <a:gd name="T6" fmla="*/ 9794 w 9795"/>
                  <a:gd name="T7" fmla="*/ 8237 h 9793"/>
                  <a:gd name="T8" fmla="*/ 8239 w 9795"/>
                  <a:gd name="T9" fmla="*/ 9792 h 9793"/>
                  <a:gd name="T10" fmla="*/ 1556 w 9795"/>
                  <a:gd name="T11" fmla="*/ 9792 h 9793"/>
                  <a:gd name="T12" fmla="*/ 0 w 9795"/>
                  <a:gd name="T13" fmla="*/ 8237 h 9793"/>
                  <a:gd name="T14" fmla="*/ 0 w 9795"/>
                  <a:gd name="T15" fmla="*/ 1555 h 9793"/>
                  <a:gd name="T16" fmla="*/ 1556 w 9795"/>
                  <a:gd name="T17" fmla="*/ 0 h 9793"/>
                  <a:gd name="T18" fmla="*/ 8239 w 9795"/>
                  <a:gd name="T19" fmla="*/ 0 h 9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95" h="9793">
                    <a:moveTo>
                      <a:pt x="8239" y="0"/>
                    </a:moveTo>
                    <a:lnTo>
                      <a:pt x="8239" y="0"/>
                    </a:lnTo>
                    <a:cubicBezTo>
                      <a:pt x="9089" y="0"/>
                      <a:pt x="9794" y="704"/>
                      <a:pt x="9794" y="1555"/>
                    </a:cubicBezTo>
                    <a:cubicBezTo>
                      <a:pt x="9794" y="8237"/>
                      <a:pt x="9794" y="8237"/>
                      <a:pt x="9794" y="8237"/>
                    </a:cubicBezTo>
                    <a:cubicBezTo>
                      <a:pt x="9794" y="9087"/>
                      <a:pt x="9089" y="9792"/>
                      <a:pt x="8239" y="9792"/>
                    </a:cubicBezTo>
                    <a:cubicBezTo>
                      <a:pt x="1556" y="9792"/>
                      <a:pt x="1556" y="9792"/>
                      <a:pt x="1556" y="9792"/>
                    </a:cubicBezTo>
                    <a:cubicBezTo>
                      <a:pt x="705" y="9792"/>
                      <a:pt x="0" y="9087"/>
                      <a:pt x="0" y="8237"/>
                    </a:cubicBezTo>
                    <a:cubicBezTo>
                      <a:pt x="0" y="1555"/>
                      <a:pt x="0" y="1555"/>
                      <a:pt x="0" y="1555"/>
                    </a:cubicBezTo>
                    <a:cubicBezTo>
                      <a:pt x="0" y="704"/>
                      <a:pt x="705" y="0"/>
                      <a:pt x="1556" y="0"/>
                    </a:cubicBezTo>
                    <a:lnTo>
                      <a:pt x="8239" y="0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7122681" y="2279761"/>
                <a:ext cx="2348886" cy="2197671"/>
              </a:xfrm>
              <a:custGeom>
                <a:avLst/>
                <a:gdLst>
                  <a:gd name="T0" fmla="*/ 3645 w 7193"/>
                  <a:gd name="T1" fmla="*/ 6730 h 6731"/>
                  <a:gd name="T2" fmla="*/ 3645 w 7193"/>
                  <a:gd name="T3" fmla="*/ 6730 h 6731"/>
                  <a:gd name="T4" fmla="*/ 3596 w 7193"/>
                  <a:gd name="T5" fmla="*/ 6730 h 6731"/>
                  <a:gd name="T6" fmla="*/ 3596 w 7193"/>
                  <a:gd name="T7" fmla="*/ 6730 h 6731"/>
                  <a:gd name="T8" fmla="*/ 3548 w 7193"/>
                  <a:gd name="T9" fmla="*/ 6730 h 6731"/>
                  <a:gd name="T10" fmla="*/ 2599 w 7193"/>
                  <a:gd name="T11" fmla="*/ 6341 h 6731"/>
                  <a:gd name="T12" fmla="*/ 2040 w 7193"/>
                  <a:gd name="T13" fmla="*/ 6074 h 6731"/>
                  <a:gd name="T14" fmla="*/ 1749 w 7193"/>
                  <a:gd name="T15" fmla="*/ 6050 h 6731"/>
                  <a:gd name="T16" fmla="*/ 1336 w 7193"/>
                  <a:gd name="T17" fmla="*/ 6074 h 6731"/>
                  <a:gd name="T18" fmla="*/ 1191 w 7193"/>
                  <a:gd name="T19" fmla="*/ 6098 h 6731"/>
                  <a:gd name="T20" fmla="*/ 1094 w 7193"/>
                  <a:gd name="T21" fmla="*/ 6026 h 6731"/>
                  <a:gd name="T22" fmla="*/ 1045 w 7193"/>
                  <a:gd name="T23" fmla="*/ 5855 h 6731"/>
                  <a:gd name="T24" fmla="*/ 923 w 7193"/>
                  <a:gd name="T25" fmla="*/ 5637 h 6731"/>
                  <a:gd name="T26" fmla="*/ 24 w 7193"/>
                  <a:gd name="T27" fmla="*/ 5297 h 6731"/>
                  <a:gd name="T28" fmla="*/ 24 w 7193"/>
                  <a:gd name="T29" fmla="*/ 5248 h 6731"/>
                  <a:gd name="T30" fmla="*/ 72 w 7193"/>
                  <a:gd name="T31" fmla="*/ 5175 h 6731"/>
                  <a:gd name="T32" fmla="*/ 1603 w 7193"/>
                  <a:gd name="T33" fmla="*/ 3887 h 6731"/>
                  <a:gd name="T34" fmla="*/ 1603 w 7193"/>
                  <a:gd name="T35" fmla="*/ 3887 h 6731"/>
                  <a:gd name="T36" fmla="*/ 1628 w 7193"/>
                  <a:gd name="T37" fmla="*/ 3547 h 6731"/>
                  <a:gd name="T38" fmla="*/ 1165 w 7193"/>
                  <a:gd name="T39" fmla="*/ 3255 h 6731"/>
                  <a:gd name="T40" fmla="*/ 1068 w 7193"/>
                  <a:gd name="T41" fmla="*/ 3232 h 6731"/>
                  <a:gd name="T42" fmla="*/ 753 w 7193"/>
                  <a:gd name="T43" fmla="*/ 2915 h 6731"/>
                  <a:gd name="T44" fmla="*/ 1045 w 7193"/>
                  <a:gd name="T45" fmla="*/ 2745 h 6731"/>
                  <a:gd name="T46" fmla="*/ 1117 w 7193"/>
                  <a:gd name="T47" fmla="*/ 2769 h 6731"/>
                  <a:gd name="T48" fmla="*/ 1482 w 7193"/>
                  <a:gd name="T49" fmla="*/ 2866 h 6731"/>
                  <a:gd name="T50" fmla="*/ 1701 w 7193"/>
                  <a:gd name="T51" fmla="*/ 2794 h 6731"/>
                  <a:gd name="T52" fmla="*/ 1701 w 7193"/>
                  <a:gd name="T53" fmla="*/ 2575 h 6731"/>
                  <a:gd name="T54" fmla="*/ 1774 w 7193"/>
                  <a:gd name="T55" fmla="*/ 1117 h 6731"/>
                  <a:gd name="T56" fmla="*/ 3523 w 7193"/>
                  <a:gd name="T57" fmla="*/ 0 h 6731"/>
                  <a:gd name="T58" fmla="*/ 3645 w 7193"/>
                  <a:gd name="T59" fmla="*/ 0 h 6731"/>
                  <a:gd name="T60" fmla="*/ 3669 w 7193"/>
                  <a:gd name="T61" fmla="*/ 0 h 6731"/>
                  <a:gd name="T62" fmla="*/ 5419 w 7193"/>
                  <a:gd name="T63" fmla="*/ 1117 h 6731"/>
                  <a:gd name="T64" fmla="*/ 5491 w 7193"/>
                  <a:gd name="T65" fmla="*/ 2575 h 6731"/>
                  <a:gd name="T66" fmla="*/ 5491 w 7193"/>
                  <a:gd name="T67" fmla="*/ 2575 h 6731"/>
                  <a:gd name="T68" fmla="*/ 5491 w 7193"/>
                  <a:gd name="T69" fmla="*/ 2794 h 6731"/>
                  <a:gd name="T70" fmla="*/ 5686 w 7193"/>
                  <a:gd name="T71" fmla="*/ 2866 h 6731"/>
                  <a:gd name="T72" fmla="*/ 5686 w 7193"/>
                  <a:gd name="T73" fmla="*/ 2866 h 6731"/>
                  <a:gd name="T74" fmla="*/ 6025 w 7193"/>
                  <a:gd name="T75" fmla="*/ 2769 h 6731"/>
                  <a:gd name="T76" fmla="*/ 6148 w 7193"/>
                  <a:gd name="T77" fmla="*/ 2745 h 6731"/>
                  <a:gd name="T78" fmla="*/ 6269 w 7193"/>
                  <a:gd name="T79" fmla="*/ 2769 h 6731"/>
                  <a:gd name="T80" fmla="*/ 6269 w 7193"/>
                  <a:gd name="T81" fmla="*/ 2769 h 6731"/>
                  <a:gd name="T82" fmla="*/ 6440 w 7193"/>
                  <a:gd name="T83" fmla="*/ 2940 h 6731"/>
                  <a:gd name="T84" fmla="*/ 6123 w 7193"/>
                  <a:gd name="T85" fmla="*/ 3232 h 6731"/>
                  <a:gd name="T86" fmla="*/ 6025 w 7193"/>
                  <a:gd name="T87" fmla="*/ 3255 h 6731"/>
                  <a:gd name="T88" fmla="*/ 5565 w 7193"/>
                  <a:gd name="T89" fmla="*/ 3547 h 6731"/>
                  <a:gd name="T90" fmla="*/ 5588 w 7193"/>
                  <a:gd name="T91" fmla="*/ 3887 h 6731"/>
                  <a:gd name="T92" fmla="*/ 5588 w 7193"/>
                  <a:gd name="T93" fmla="*/ 3887 h 6731"/>
                  <a:gd name="T94" fmla="*/ 7119 w 7193"/>
                  <a:gd name="T95" fmla="*/ 5175 h 6731"/>
                  <a:gd name="T96" fmla="*/ 7168 w 7193"/>
                  <a:gd name="T97" fmla="*/ 5248 h 6731"/>
                  <a:gd name="T98" fmla="*/ 7168 w 7193"/>
                  <a:gd name="T99" fmla="*/ 5297 h 6731"/>
                  <a:gd name="T100" fmla="*/ 6269 w 7193"/>
                  <a:gd name="T101" fmla="*/ 5637 h 6731"/>
                  <a:gd name="T102" fmla="*/ 6148 w 7193"/>
                  <a:gd name="T103" fmla="*/ 5855 h 6731"/>
                  <a:gd name="T104" fmla="*/ 6099 w 7193"/>
                  <a:gd name="T105" fmla="*/ 6026 h 6731"/>
                  <a:gd name="T106" fmla="*/ 6002 w 7193"/>
                  <a:gd name="T107" fmla="*/ 6098 h 6731"/>
                  <a:gd name="T108" fmla="*/ 6002 w 7193"/>
                  <a:gd name="T109" fmla="*/ 6098 h 6731"/>
                  <a:gd name="T110" fmla="*/ 5856 w 7193"/>
                  <a:gd name="T111" fmla="*/ 6074 h 6731"/>
                  <a:gd name="T112" fmla="*/ 5442 w 7193"/>
                  <a:gd name="T113" fmla="*/ 6050 h 6731"/>
                  <a:gd name="T114" fmla="*/ 5151 w 7193"/>
                  <a:gd name="T115" fmla="*/ 6074 h 6731"/>
                  <a:gd name="T116" fmla="*/ 4593 w 7193"/>
                  <a:gd name="T117" fmla="*/ 6341 h 6731"/>
                  <a:gd name="T118" fmla="*/ 3645 w 7193"/>
                  <a:gd name="T119" fmla="*/ 6730 h 6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193" h="6731">
                    <a:moveTo>
                      <a:pt x="3645" y="6730"/>
                    </a:moveTo>
                    <a:lnTo>
                      <a:pt x="3645" y="6730"/>
                    </a:lnTo>
                    <a:cubicBezTo>
                      <a:pt x="3620" y="6730"/>
                      <a:pt x="3596" y="6730"/>
                      <a:pt x="3596" y="6730"/>
                    </a:cubicBezTo>
                    <a:lnTo>
                      <a:pt x="3596" y="6730"/>
                    </a:lnTo>
                    <a:cubicBezTo>
                      <a:pt x="3571" y="6730"/>
                      <a:pt x="3571" y="6730"/>
                      <a:pt x="3548" y="6730"/>
                    </a:cubicBezTo>
                    <a:cubicBezTo>
                      <a:pt x="3134" y="6730"/>
                      <a:pt x="2843" y="6536"/>
                      <a:pt x="2599" y="6341"/>
                    </a:cubicBezTo>
                    <a:cubicBezTo>
                      <a:pt x="2405" y="6220"/>
                      <a:pt x="2235" y="6098"/>
                      <a:pt x="2040" y="6074"/>
                    </a:cubicBezTo>
                    <a:cubicBezTo>
                      <a:pt x="1943" y="6050"/>
                      <a:pt x="1846" y="6050"/>
                      <a:pt x="1749" y="6050"/>
                    </a:cubicBezTo>
                    <a:cubicBezTo>
                      <a:pt x="1580" y="6050"/>
                      <a:pt x="1433" y="6074"/>
                      <a:pt x="1336" y="6074"/>
                    </a:cubicBezTo>
                    <a:cubicBezTo>
                      <a:pt x="1288" y="6098"/>
                      <a:pt x="1214" y="6098"/>
                      <a:pt x="1191" y="6098"/>
                    </a:cubicBezTo>
                    <a:cubicBezTo>
                      <a:pt x="1142" y="6098"/>
                      <a:pt x="1094" y="6098"/>
                      <a:pt x="1094" y="6026"/>
                    </a:cubicBezTo>
                    <a:cubicBezTo>
                      <a:pt x="1068" y="5977"/>
                      <a:pt x="1045" y="5929"/>
                      <a:pt x="1045" y="5855"/>
                    </a:cubicBezTo>
                    <a:cubicBezTo>
                      <a:pt x="1020" y="5735"/>
                      <a:pt x="996" y="5637"/>
                      <a:pt x="923" y="5637"/>
                    </a:cubicBezTo>
                    <a:cubicBezTo>
                      <a:pt x="267" y="5540"/>
                      <a:pt x="72" y="5394"/>
                      <a:pt x="24" y="5297"/>
                    </a:cubicBezTo>
                    <a:cubicBezTo>
                      <a:pt x="24" y="5272"/>
                      <a:pt x="24" y="5248"/>
                      <a:pt x="24" y="5248"/>
                    </a:cubicBezTo>
                    <a:cubicBezTo>
                      <a:pt x="0" y="5199"/>
                      <a:pt x="48" y="5175"/>
                      <a:pt x="72" y="5175"/>
                    </a:cubicBezTo>
                    <a:cubicBezTo>
                      <a:pt x="1117" y="5005"/>
                      <a:pt x="1580" y="3936"/>
                      <a:pt x="1603" y="3887"/>
                    </a:cubicBezTo>
                    <a:lnTo>
                      <a:pt x="1603" y="3887"/>
                    </a:lnTo>
                    <a:cubicBezTo>
                      <a:pt x="1651" y="3766"/>
                      <a:pt x="1677" y="3644"/>
                      <a:pt x="1628" y="3547"/>
                    </a:cubicBezTo>
                    <a:cubicBezTo>
                      <a:pt x="1554" y="3401"/>
                      <a:pt x="1336" y="3304"/>
                      <a:pt x="1165" y="3255"/>
                    </a:cubicBezTo>
                    <a:cubicBezTo>
                      <a:pt x="1142" y="3255"/>
                      <a:pt x="1094" y="3255"/>
                      <a:pt x="1068" y="3232"/>
                    </a:cubicBezTo>
                    <a:cubicBezTo>
                      <a:pt x="776" y="3110"/>
                      <a:pt x="753" y="2988"/>
                      <a:pt x="753" y="2915"/>
                    </a:cubicBezTo>
                    <a:cubicBezTo>
                      <a:pt x="776" y="2818"/>
                      <a:pt x="923" y="2745"/>
                      <a:pt x="1045" y="2745"/>
                    </a:cubicBezTo>
                    <a:cubicBezTo>
                      <a:pt x="1068" y="2745"/>
                      <a:pt x="1094" y="2745"/>
                      <a:pt x="1117" y="2769"/>
                    </a:cubicBezTo>
                    <a:cubicBezTo>
                      <a:pt x="1263" y="2818"/>
                      <a:pt x="1385" y="2866"/>
                      <a:pt x="1482" y="2866"/>
                    </a:cubicBezTo>
                    <a:cubicBezTo>
                      <a:pt x="1628" y="2866"/>
                      <a:pt x="1701" y="2794"/>
                      <a:pt x="1701" y="2794"/>
                    </a:cubicBezTo>
                    <a:cubicBezTo>
                      <a:pt x="1701" y="2721"/>
                      <a:pt x="1701" y="2648"/>
                      <a:pt x="1701" y="2575"/>
                    </a:cubicBezTo>
                    <a:cubicBezTo>
                      <a:pt x="1677" y="2065"/>
                      <a:pt x="1628" y="1458"/>
                      <a:pt x="1774" y="1117"/>
                    </a:cubicBezTo>
                    <a:cubicBezTo>
                      <a:pt x="2235" y="73"/>
                      <a:pt x="3231" y="0"/>
                      <a:pt x="3523" y="0"/>
                    </a:cubicBezTo>
                    <a:lnTo>
                      <a:pt x="3645" y="0"/>
                    </a:lnTo>
                    <a:cubicBezTo>
                      <a:pt x="3669" y="0"/>
                      <a:pt x="3669" y="0"/>
                      <a:pt x="3669" y="0"/>
                    </a:cubicBezTo>
                    <a:cubicBezTo>
                      <a:pt x="3960" y="0"/>
                      <a:pt x="4932" y="73"/>
                      <a:pt x="5419" y="1117"/>
                    </a:cubicBezTo>
                    <a:cubicBezTo>
                      <a:pt x="5565" y="1458"/>
                      <a:pt x="5516" y="2065"/>
                      <a:pt x="5491" y="2575"/>
                    </a:cubicBezTo>
                    <a:lnTo>
                      <a:pt x="5491" y="2575"/>
                    </a:lnTo>
                    <a:cubicBezTo>
                      <a:pt x="5491" y="2648"/>
                      <a:pt x="5491" y="2721"/>
                      <a:pt x="5491" y="2794"/>
                    </a:cubicBezTo>
                    <a:cubicBezTo>
                      <a:pt x="5491" y="2794"/>
                      <a:pt x="5539" y="2843"/>
                      <a:pt x="5686" y="2866"/>
                    </a:cubicBezTo>
                    <a:lnTo>
                      <a:pt x="5686" y="2866"/>
                    </a:lnTo>
                    <a:cubicBezTo>
                      <a:pt x="5783" y="2843"/>
                      <a:pt x="5905" y="2818"/>
                      <a:pt x="6025" y="2769"/>
                    </a:cubicBezTo>
                    <a:cubicBezTo>
                      <a:pt x="6075" y="2745"/>
                      <a:pt x="6099" y="2745"/>
                      <a:pt x="6148" y="2745"/>
                    </a:cubicBezTo>
                    <a:cubicBezTo>
                      <a:pt x="6172" y="2745"/>
                      <a:pt x="6220" y="2745"/>
                      <a:pt x="6269" y="2769"/>
                    </a:cubicBezTo>
                    <a:lnTo>
                      <a:pt x="6269" y="2769"/>
                    </a:lnTo>
                    <a:cubicBezTo>
                      <a:pt x="6366" y="2794"/>
                      <a:pt x="6440" y="2866"/>
                      <a:pt x="6440" y="2940"/>
                    </a:cubicBezTo>
                    <a:cubicBezTo>
                      <a:pt x="6440" y="3012"/>
                      <a:pt x="6391" y="3134"/>
                      <a:pt x="6123" y="3232"/>
                    </a:cubicBezTo>
                    <a:cubicBezTo>
                      <a:pt x="6099" y="3255"/>
                      <a:pt x="6051" y="3255"/>
                      <a:pt x="6025" y="3255"/>
                    </a:cubicBezTo>
                    <a:cubicBezTo>
                      <a:pt x="5856" y="3304"/>
                      <a:pt x="5637" y="3401"/>
                      <a:pt x="5565" y="3547"/>
                    </a:cubicBezTo>
                    <a:cubicBezTo>
                      <a:pt x="5516" y="3644"/>
                      <a:pt x="5539" y="3766"/>
                      <a:pt x="5588" y="3887"/>
                    </a:cubicBezTo>
                    <a:lnTo>
                      <a:pt x="5588" y="3887"/>
                    </a:lnTo>
                    <a:cubicBezTo>
                      <a:pt x="5613" y="3936"/>
                      <a:pt x="6075" y="5005"/>
                      <a:pt x="7119" y="5175"/>
                    </a:cubicBezTo>
                    <a:cubicBezTo>
                      <a:pt x="7144" y="5175"/>
                      <a:pt x="7192" y="5199"/>
                      <a:pt x="7168" y="5248"/>
                    </a:cubicBezTo>
                    <a:cubicBezTo>
                      <a:pt x="7168" y="5248"/>
                      <a:pt x="7168" y="5272"/>
                      <a:pt x="7168" y="5297"/>
                    </a:cubicBezTo>
                    <a:cubicBezTo>
                      <a:pt x="7119" y="5394"/>
                      <a:pt x="6925" y="5540"/>
                      <a:pt x="6269" y="5637"/>
                    </a:cubicBezTo>
                    <a:cubicBezTo>
                      <a:pt x="6196" y="5637"/>
                      <a:pt x="6172" y="5709"/>
                      <a:pt x="6148" y="5855"/>
                    </a:cubicBezTo>
                    <a:cubicBezTo>
                      <a:pt x="6148" y="5929"/>
                      <a:pt x="6123" y="5977"/>
                      <a:pt x="6099" y="6026"/>
                    </a:cubicBezTo>
                    <a:cubicBezTo>
                      <a:pt x="6099" y="6074"/>
                      <a:pt x="6075" y="6098"/>
                      <a:pt x="6002" y="6098"/>
                    </a:cubicBezTo>
                    <a:lnTo>
                      <a:pt x="6002" y="6098"/>
                    </a:lnTo>
                    <a:cubicBezTo>
                      <a:pt x="5977" y="6098"/>
                      <a:pt x="5928" y="6098"/>
                      <a:pt x="5856" y="6074"/>
                    </a:cubicBezTo>
                    <a:cubicBezTo>
                      <a:pt x="5734" y="6050"/>
                      <a:pt x="5613" y="6050"/>
                      <a:pt x="5442" y="6050"/>
                    </a:cubicBezTo>
                    <a:cubicBezTo>
                      <a:pt x="5345" y="6050"/>
                      <a:pt x="5248" y="6050"/>
                      <a:pt x="5151" y="6074"/>
                    </a:cubicBezTo>
                    <a:cubicBezTo>
                      <a:pt x="4957" y="6098"/>
                      <a:pt x="4787" y="6220"/>
                      <a:pt x="4593" y="6341"/>
                    </a:cubicBezTo>
                    <a:cubicBezTo>
                      <a:pt x="4349" y="6536"/>
                      <a:pt x="4057" y="6730"/>
                      <a:pt x="3645" y="673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21" name="Freeform 6"/>
            <p:cNvSpPr>
              <a:spLocks noChangeArrowheads="1"/>
            </p:cNvSpPr>
            <p:nvPr/>
          </p:nvSpPr>
          <p:spPr bwMode="auto">
            <a:xfrm>
              <a:off x="7098198" y="2255277"/>
              <a:ext cx="2396412" cy="2246636"/>
            </a:xfrm>
            <a:custGeom>
              <a:avLst/>
              <a:gdLst>
                <a:gd name="T0" fmla="*/ 3742 w 7339"/>
                <a:gd name="T1" fmla="*/ 146 h 6877"/>
                <a:gd name="T2" fmla="*/ 5492 w 7339"/>
                <a:gd name="T3" fmla="*/ 2624 h 6877"/>
                <a:gd name="T4" fmla="*/ 5467 w 7339"/>
                <a:gd name="T5" fmla="*/ 2891 h 6877"/>
                <a:gd name="T6" fmla="*/ 5759 w 7339"/>
                <a:gd name="T7" fmla="*/ 3013 h 6877"/>
                <a:gd name="T8" fmla="*/ 5759 w 7339"/>
                <a:gd name="T9" fmla="*/ 3013 h 6877"/>
                <a:gd name="T10" fmla="*/ 6221 w 7339"/>
                <a:gd name="T11" fmla="*/ 2891 h 6877"/>
                <a:gd name="T12" fmla="*/ 6318 w 7339"/>
                <a:gd name="T13" fmla="*/ 2916 h 6877"/>
                <a:gd name="T14" fmla="*/ 6172 w 7339"/>
                <a:gd name="T15" fmla="*/ 3231 h 6877"/>
                <a:gd name="T16" fmla="*/ 5564 w 7339"/>
                <a:gd name="T17" fmla="*/ 3596 h 6877"/>
                <a:gd name="T18" fmla="*/ 7168 w 7339"/>
                <a:gd name="T19" fmla="*/ 5321 h 6877"/>
                <a:gd name="T20" fmla="*/ 6318 w 7339"/>
                <a:gd name="T21" fmla="*/ 5637 h 6877"/>
                <a:gd name="T22" fmla="*/ 6098 w 7339"/>
                <a:gd name="T23" fmla="*/ 6074 h 6877"/>
                <a:gd name="T24" fmla="*/ 6075 w 7339"/>
                <a:gd name="T25" fmla="*/ 6099 h 6877"/>
                <a:gd name="T26" fmla="*/ 5953 w 7339"/>
                <a:gd name="T27" fmla="*/ 6074 h 6877"/>
                <a:gd name="T28" fmla="*/ 5224 w 7339"/>
                <a:gd name="T29" fmla="*/ 6050 h 6877"/>
                <a:gd name="T30" fmla="*/ 3718 w 7339"/>
                <a:gd name="T31" fmla="*/ 6730 h 6877"/>
                <a:gd name="T32" fmla="*/ 3669 w 7339"/>
                <a:gd name="T33" fmla="*/ 6730 h 6877"/>
                <a:gd name="T34" fmla="*/ 3621 w 7339"/>
                <a:gd name="T35" fmla="*/ 6730 h 6877"/>
                <a:gd name="T36" fmla="*/ 2113 w 7339"/>
                <a:gd name="T37" fmla="*/ 6050 h 6877"/>
                <a:gd name="T38" fmla="*/ 1385 w 7339"/>
                <a:gd name="T39" fmla="*/ 6074 h 6877"/>
                <a:gd name="T40" fmla="*/ 1238 w 7339"/>
                <a:gd name="T41" fmla="*/ 6074 h 6877"/>
                <a:gd name="T42" fmla="*/ 1020 w 7339"/>
                <a:gd name="T43" fmla="*/ 5637 h 6877"/>
                <a:gd name="T44" fmla="*/ 170 w 7339"/>
                <a:gd name="T45" fmla="*/ 5321 h 6877"/>
                <a:gd name="T46" fmla="*/ 1774 w 7339"/>
                <a:gd name="T47" fmla="*/ 3596 h 6877"/>
                <a:gd name="T48" fmla="*/ 1167 w 7339"/>
                <a:gd name="T49" fmla="*/ 3231 h 6877"/>
                <a:gd name="T50" fmla="*/ 1118 w 7339"/>
                <a:gd name="T51" fmla="*/ 2891 h 6877"/>
                <a:gd name="T52" fmla="*/ 1555 w 7339"/>
                <a:gd name="T53" fmla="*/ 3013 h 6877"/>
                <a:gd name="T54" fmla="*/ 1871 w 7339"/>
                <a:gd name="T55" fmla="*/ 2891 h 6877"/>
                <a:gd name="T56" fmla="*/ 1847 w 7339"/>
                <a:gd name="T57" fmla="*/ 2624 h 6877"/>
                <a:gd name="T58" fmla="*/ 3596 w 7339"/>
                <a:gd name="T59" fmla="*/ 146 h 6877"/>
                <a:gd name="T60" fmla="*/ 3742 w 7339"/>
                <a:gd name="T61" fmla="*/ 146 h 6877"/>
                <a:gd name="T62" fmla="*/ 3742 w 7339"/>
                <a:gd name="T63" fmla="*/ 0 h 6877"/>
                <a:gd name="T64" fmla="*/ 3718 w 7339"/>
                <a:gd name="T65" fmla="*/ 0 h 6877"/>
                <a:gd name="T66" fmla="*/ 3596 w 7339"/>
                <a:gd name="T67" fmla="*/ 0 h 6877"/>
                <a:gd name="T68" fmla="*/ 1701 w 7339"/>
                <a:gd name="T69" fmla="*/ 2648 h 6877"/>
                <a:gd name="T70" fmla="*/ 1555 w 7339"/>
                <a:gd name="T71" fmla="*/ 2842 h 6877"/>
                <a:gd name="T72" fmla="*/ 1118 w 7339"/>
                <a:gd name="T73" fmla="*/ 2745 h 6877"/>
                <a:gd name="T74" fmla="*/ 1118 w 7339"/>
                <a:gd name="T75" fmla="*/ 3377 h 6877"/>
                <a:gd name="T76" fmla="*/ 1627 w 7339"/>
                <a:gd name="T77" fmla="*/ 3669 h 6877"/>
                <a:gd name="T78" fmla="*/ 1604 w 7339"/>
                <a:gd name="T79" fmla="*/ 3936 h 6877"/>
                <a:gd name="T80" fmla="*/ 0 w 7339"/>
                <a:gd name="T81" fmla="*/ 5321 h 6877"/>
                <a:gd name="T82" fmla="*/ 996 w 7339"/>
                <a:gd name="T83" fmla="*/ 5782 h 6877"/>
                <a:gd name="T84" fmla="*/ 1093 w 7339"/>
                <a:gd name="T85" fmla="*/ 6123 h 6877"/>
                <a:gd name="T86" fmla="*/ 1433 w 7339"/>
                <a:gd name="T87" fmla="*/ 6220 h 6877"/>
                <a:gd name="T88" fmla="*/ 2090 w 7339"/>
                <a:gd name="T89" fmla="*/ 6220 h 6877"/>
                <a:gd name="T90" fmla="*/ 3621 w 7339"/>
                <a:gd name="T91" fmla="*/ 6876 h 6877"/>
                <a:gd name="T92" fmla="*/ 3718 w 7339"/>
                <a:gd name="T93" fmla="*/ 6876 h 6877"/>
                <a:gd name="T94" fmla="*/ 5249 w 7339"/>
                <a:gd name="T95" fmla="*/ 6220 h 6877"/>
                <a:gd name="T96" fmla="*/ 5904 w 7339"/>
                <a:gd name="T97" fmla="*/ 6220 h 6877"/>
                <a:gd name="T98" fmla="*/ 6075 w 7339"/>
                <a:gd name="T99" fmla="*/ 6245 h 6877"/>
                <a:gd name="T100" fmla="*/ 6245 w 7339"/>
                <a:gd name="T101" fmla="*/ 6123 h 6877"/>
                <a:gd name="T102" fmla="*/ 6342 w 7339"/>
                <a:gd name="T103" fmla="*/ 5782 h 6877"/>
                <a:gd name="T104" fmla="*/ 7338 w 7339"/>
                <a:gd name="T105" fmla="*/ 5321 h 6877"/>
                <a:gd name="T106" fmla="*/ 5735 w 7339"/>
                <a:gd name="T107" fmla="*/ 3936 h 6877"/>
                <a:gd name="T108" fmla="*/ 5710 w 7339"/>
                <a:gd name="T109" fmla="*/ 3669 h 6877"/>
                <a:gd name="T110" fmla="*/ 6221 w 7339"/>
                <a:gd name="T111" fmla="*/ 3377 h 6877"/>
                <a:gd name="T112" fmla="*/ 6367 w 7339"/>
                <a:gd name="T113" fmla="*/ 2769 h 6877"/>
                <a:gd name="T114" fmla="*/ 6221 w 7339"/>
                <a:gd name="T115" fmla="*/ 2745 h 6877"/>
                <a:gd name="T116" fmla="*/ 5759 w 7339"/>
                <a:gd name="T117" fmla="*/ 2842 h 6877"/>
                <a:gd name="T118" fmla="*/ 5638 w 7339"/>
                <a:gd name="T119" fmla="*/ 2672 h 6877"/>
                <a:gd name="T120" fmla="*/ 5541 w 7339"/>
                <a:gd name="T121" fmla="*/ 1166 h 6877"/>
                <a:gd name="T122" fmla="*/ 3742 w 7339"/>
                <a:gd name="T123" fmla="*/ 146 h 6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39" h="6877">
                  <a:moveTo>
                    <a:pt x="3742" y="146"/>
                  </a:moveTo>
                  <a:lnTo>
                    <a:pt x="3742" y="146"/>
                  </a:lnTo>
                  <a:cubicBezTo>
                    <a:pt x="4010" y="146"/>
                    <a:pt x="4957" y="218"/>
                    <a:pt x="5418" y="1214"/>
                  </a:cubicBezTo>
                  <a:cubicBezTo>
                    <a:pt x="5564" y="1555"/>
                    <a:pt x="5515" y="2163"/>
                    <a:pt x="5492" y="2624"/>
                  </a:cubicBezTo>
                  <a:cubicBezTo>
                    <a:pt x="5492" y="2721"/>
                    <a:pt x="5492" y="2794"/>
                    <a:pt x="5467" y="2867"/>
                  </a:cubicBezTo>
                  <a:cubicBezTo>
                    <a:pt x="5467" y="2891"/>
                    <a:pt x="5467" y="2891"/>
                    <a:pt x="5467" y="2891"/>
                  </a:cubicBezTo>
                  <a:cubicBezTo>
                    <a:pt x="5492" y="2916"/>
                    <a:pt x="5492" y="2916"/>
                    <a:pt x="5492" y="2916"/>
                  </a:cubicBezTo>
                  <a:cubicBezTo>
                    <a:pt x="5515" y="2916"/>
                    <a:pt x="5589" y="2988"/>
                    <a:pt x="5759" y="3013"/>
                  </a:cubicBezTo>
                  <a:lnTo>
                    <a:pt x="5759" y="3013"/>
                  </a:lnTo>
                  <a:lnTo>
                    <a:pt x="5759" y="3013"/>
                  </a:lnTo>
                  <a:cubicBezTo>
                    <a:pt x="5880" y="2988"/>
                    <a:pt x="6001" y="2964"/>
                    <a:pt x="6124" y="2891"/>
                  </a:cubicBezTo>
                  <a:cubicBezTo>
                    <a:pt x="6148" y="2891"/>
                    <a:pt x="6172" y="2891"/>
                    <a:pt x="6221" y="2891"/>
                  </a:cubicBezTo>
                  <a:cubicBezTo>
                    <a:pt x="6245" y="2891"/>
                    <a:pt x="6269" y="2891"/>
                    <a:pt x="6318" y="2916"/>
                  </a:cubicBezTo>
                  <a:lnTo>
                    <a:pt x="6318" y="2916"/>
                  </a:lnTo>
                  <a:cubicBezTo>
                    <a:pt x="6390" y="2939"/>
                    <a:pt x="6439" y="2988"/>
                    <a:pt x="6439" y="3013"/>
                  </a:cubicBezTo>
                  <a:cubicBezTo>
                    <a:pt x="6439" y="3036"/>
                    <a:pt x="6416" y="3134"/>
                    <a:pt x="6172" y="3231"/>
                  </a:cubicBezTo>
                  <a:cubicBezTo>
                    <a:pt x="6148" y="3255"/>
                    <a:pt x="6098" y="3255"/>
                    <a:pt x="6075" y="3255"/>
                  </a:cubicBezTo>
                  <a:cubicBezTo>
                    <a:pt x="5904" y="3328"/>
                    <a:pt x="5638" y="3402"/>
                    <a:pt x="5564" y="3596"/>
                  </a:cubicBezTo>
                  <a:cubicBezTo>
                    <a:pt x="5515" y="3717"/>
                    <a:pt x="5515" y="3839"/>
                    <a:pt x="5589" y="3985"/>
                  </a:cubicBezTo>
                  <a:cubicBezTo>
                    <a:pt x="5638" y="4058"/>
                    <a:pt x="6098" y="5127"/>
                    <a:pt x="7168" y="5321"/>
                  </a:cubicBezTo>
                  <a:lnTo>
                    <a:pt x="7168" y="5321"/>
                  </a:lnTo>
                  <a:cubicBezTo>
                    <a:pt x="7144" y="5370"/>
                    <a:pt x="7047" y="5516"/>
                    <a:pt x="6318" y="5637"/>
                  </a:cubicBezTo>
                  <a:cubicBezTo>
                    <a:pt x="6221" y="5637"/>
                    <a:pt x="6172" y="5782"/>
                    <a:pt x="6148" y="5928"/>
                  </a:cubicBezTo>
                  <a:cubicBezTo>
                    <a:pt x="6148" y="5976"/>
                    <a:pt x="6124" y="6026"/>
                    <a:pt x="6098" y="6074"/>
                  </a:cubicBezTo>
                  <a:cubicBezTo>
                    <a:pt x="6098" y="6099"/>
                    <a:pt x="6098" y="6099"/>
                    <a:pt x="6075" y="6099"/>
                  </a:cubicBezTo>
                  <a:lnTo>
                    <a:pt x="6075" y="6099"/>
                  </a:lnTo>
                  <a:lnTo>
                    <a:pt x="6075" y="6099"/>
                  </a:lnTo>
                  <a:cubicBezTo>
                    <a:pt x="6050" y="6099"/>
                    <a:pt x="6001" y="6099"/>
                    <a:pt x="5953" y="6074"/>
                  </a:cubicBezTo>
                  <a:cubicBezTo>
                    <a:pt x="5832" y="6050"/>
                    <a:pt x="5710" y="6026"/>
                    <a:pt x="5515" y="6026"/>
                  </a:cubicBezTo>
                  <a:cubicBezTo>
                    <a:pt x="5418" y="6026"/>
                    <a:pt x="5321" y="6050"/>
                    <a:pt x="5224" y="6050"/>
                  </a:cubicBezTo>
                  <a:cubicBezTo>
                    <a:pt x="5005" y="6099"/>
                    <a:pt x="4811" y="6220"/>
                    <a:pt x="4641" y="6365"/>
                  </a:cubicBezTo>
                  <a:cubicBezTo>
                    <a:pt x="4374" y="6536"/>
                    <a:pt x="4107" y="6730"/>
                    <a:pt x="3718" y="6730"/>
                  </a:cubicBezTo>
                  <a:cubicBezTo>
                    <a:pt x="3693" y="6730"/>
                    <a:pt x="3669" y="6730"/>
                    <a:pt x="3669" y="6730"/>
                  </a:cubicBezTo>
                  <a:lnTo>
                    <a:pt x="3669" y="6730"/>
                  </a:lnTo>
                  <a:cubicBezTo>
                    <a:pt x="3644" y="6730"/>
                    <a:pt x="3644" y="6730"/>
                    <a:pt x="3644" y="6730"/>
                  </a:cubicBezTo>
                  <a:cubicBezTo>
                    <a:pt x="3644" y="6730"/>
                    <a:pt x="3644" y="6730"/>
                    <a:pt x="3621" y="6730"/>
                  </a:cubicBezTo>
                  <a:cubicBezTo>
                    <a:pt x="3232" y="6730"/>
                    <a:pt x="2964" y="6536"/>
                    <a:pt x="2697" y="6365"/>
                  </a:cubicBezTo>
                  <a:cubicBezTo>
                    <a:pt x="2527" y="6220"/>
                    <a:pt x="2332" y="6099"/>
                    <a:pt x="2113" y="6050"/>
                  </a:cubicBezTo>
                  <a:cubicBezTo>
                    <a:pt x="2016" y="6050"/>
                    <a:pt x="1919" y="6026"/>
                    <a:pt x="1822" y="6026"/>
                  </a:cubicBezTo>
                  <a:cubicBezTo>
                    <a:pt x="1627" y="6026"/>
                    <a:pt x="1506" y="6074"/>
                    <a:pt x="1385" y="6074"/>
                  </a:cubicBezTo>
                  <a:cubicBezTo>
                    <a:pt x="1336" y="6099"/>
                    <a:pt x="1287" y="6099"/>
                    <a:pt x="1264" y="6099"/>
                  </a:cubicBezTo>
                  <a:cubicBezTo>
                    <a:pt x="1238" y="6099"/>
                    <a:pt x="1238" y="6099"/>
                    <a:pt x="1238" y="6074"/>
                  </a:cubicBezTo>
                  <a:cubicBezTo>
                    <a:pt x="1215" y="6026"/>
                    <a:pt x="1190" y="5976"/>
                    <a:pt x="1190" y="5928"/>
                  </a:cubicBezTo>
                  <a:cubicBezTo>
                    <a:pt x="1167" y="5782"/>
                    <a:pt x="1118" y="5661"/>
                    <a:pt x="1020" y="5637"/>
                  </a:cubicBezTo>
                  <a:cubicBezTo>
                    <a:pt x="292" y="5516"/>
                    <a:pt x="194" y="5370"/>
                    <a:pt x="170" y="5321"/>
                  </a:cubicBezTo>
                  <a:lnTo>
                    <a:pt x="170" y="5321"/>
                  </a:lnTo>
                  <a:cubicBezTo>
                    <a:pt x="1238" y="5127"/>
                    <a:pt x="1701" y="4058"/>
                    <a:pt x="1724" y="3985"/>
                  </a:cubicBezTo>
                  <a:cubicBezTo>
                    <a:pt x="1822" y="3839"/>
                    <a:pt x="1822" y="3717"/>
                    <a:pt x="1774" y="3596"/>
                  </a:cubicBezTo>
                  <a:cubicBezTo>
                    <a:pt x="1701" y="3402"/>
                    <a:pt x="1433" y="3328"/>
                    <a:pt x="1264" y="3255"/>
                  </a:cubicBezTo>
                  <a:cubicBezTo>
                    <a:pt x="1238" y="3255"/>
                    <a:pt x="1190" y="3255"/>
                    <a:pt x="1167" y="3231"/>
                  </a:cubicBezTo>
                  <a:cubicBezTo>
                    <a:pt x="972" y="3158"/>
                    <a:pt x="898" y="3061"/>
                    <a:pt x="898" y="3013"/>
                  </a:cubicBezTo>
                  <a:cubicBezTo>
                    <a:pt x="923" y="2939"/>
                    <a:pt x="1020" y="2891"/>
                    <a:pt x="1118" y="2891"/>
                  </a:cubicBezTo>
                  <a:cubicBezTo>
                    <a:pt x="1141" y="2891"/>
                    <a:pt x="1141" y="2891"/>
                    <a:pt x="1167" y="2891"/>
                  </a:cubicBezTo>
                  <a:cubicBezTo>
                    <a:pt x="1312" y="2964"/>
                    <a:pt x="1433" y="3013"/>
                    <a:pt x="1555" y="3013"/>
                  </a:cubicBezTo>
                  <a:cubicBezTo>
                    <a:pt x="1750" y="3013"/>
                    <a:pt x="1822" y="2916"/>
                    <a:pt x="1847" y="2916"/>
                  </a:cubicBezTo>
                  <a:cubicBezTo>
                    <a:pt x="1871" y="2891"/>
                    <a:pt x="1871" y="2891"/>
                    <a:pt x="1871" y="2891"/>
                  </a:cubicBezTo>
                  <a:cubicBezTo>
                    <a:pt x="1871" y="2867"/>
                    <a:pt x="1871" y="2867"/>
                    <a:pt x="1871" y="2867"/>
                  </a:cubicBezTo>
                  <a:cubicBezTo>
                    <a:pt x="1847" y="2794"/>
                    <a:pt x="1847" y="2721"/>
                    <a:pt x="1847" y="2624"/>
                  </a:cubicBezTo>
                  <a:cubicBezTo>
                    <a:pt x="1822" y="2163"/>
                    <a:pt x="1774" y="1555"/>
                    <a:pt x="1919" y="1214"/>
                  </a:cubicBezTo>
                  <a:cubicBezTo>
                    <a:pt x="2381" y="218"/>
                    <a:pt x="3304" y="146"/>
                    <a:pt x="3596" y="146"/>
                  </a:cubicBezTo>
                  <a:lnTo>
                    <a:pt x="3718" y="146"/>
                  </a:lnTo>
                  <a:lnTo>
                    <a:pt x="3742" y="146"/>
                  </a:lnTo>
                  <a:lnTo>
                    <a:pt x="3742" y="0"/>
                  </a:lnTo>
                  <a:lnTo>
                    <a:pt x="3742" y="0"/>
                  </a:lnTo>
                  <a:lnTo>
                    <a:pt x="3742" y="0"/>
                  </a:lnTo>
                  <a:lnTo>
                    <a:pt x="3718" y="0"/>
                  </a:lnTo>
                  <a:lnTo>
                    <a:pt x="3718" y="0"/>
                  </a:lnTo>
                  <a:lnTo>
                    <a:pt x="3596" y="0"/>
                  </a:lnTo>
                  <a:cubicBezTo>
                    <a:pt x="3304" y="0"/>
                    <a:pt x="2260" y="73"/>
                    <a:pt x="1798" y="1166"/>
                  </a:cubicBezTo>
                  <a:cubicBezTo>
                    <a:pt x="1627" y="1531"/>
                    <a:pt x="1653" y="2138"/>
                    <a:pt x="1701" y="2648"/>
                  </a:cubicBezTo>
                  <a:cubicBezTo>
                    <a:pt x="1701" y="2697"/>
                    <a:pt x="1701" y="2769"/>
                    <a:pt x="1701" y="2818"/>
                  </a:cubicBezTo>
                  <a:cubicBezTo>
                    <a:pt x="1676" y="2842"/>
                    <a:pt x="1627" y="2842"/>
                    <a:pt x="1555" y="2842"/>
                  </a:cubicBezTo>
                  <a:cubicBezTo>
                    <a:pt x="1458" y="2842"/>
                    <a:pt x="1361" y="2818"/>
                    <a:pt x="1215" y="2769"/>
                  </a:cubicBezTo>
                  <a:cubicBezTo>
                    <a:pt x="1190" y="2745"/>
                    <a:pt x="1141" y="2745"/>
                    <a:pt x="1118" y="2745"/>
                  </a:cubicBezTo>
                  <a:cubicBezTo>
                    <a:pt x="972" y="2745"/>
                    <a:pt x="778" y="2842"/>
                    <a:pt x="752" y="2988"/>
                  </a:cubicBezTo>
                  <a:cubicBezTo>
                    <a:pt x="729" y="3085"/>
                    <a:pt x="778" y="3231"/>
                    <a:pt x="1118" y="3377"/>
                  </a:cubicBezTo>
                  <a:cubicBezTo>
                    <a:pt x="1141" y="3377"/>
                    <a:pt x="1190" y="3402"/>
                    <a:pt x="1238" y="3402"/>
                  </a:cubicBezTo>
                  <a:cubicBezTo>
                    <a:pt x="1361" y="3450"/>
                    <a:pt x="1579" y="3523"/>
                    <a:pt x="1627" y="3669"/>
                  </a:cubicBezTo>
                  <a:cubicBezTo>
                    <a:pt x="1676" y="3742"/>
                    <a:pt x="1653" y="3814"/>
                    <a:pt x="1604" y="3936"/>
                  </a:cubicBezTo>
                  <a:lnTo>
                    <a:pt x="1604" y="3936"/>
                  </a:lnTo>
                  <a:cubicBezTo>
                    <a:pt x="1579" y="3985"/>
                    <a:pt x="1141" y="5004"/>
                    <a:pt x="145" y="5175"/>
                  </a:cubicBezTo>
                  <a:cubicBezTo>
                    <a:pt x="48" y="5175"/>
                    <a:pt x="0" y="5248"/>
                    <a:pt x="0" y="5321"/>
                  </a:cubicBezTo>
                  <a:cubicBezTo>
                    <a:pt x="0" y="5345"/>
                    <a:pt x="24" y="5370"/>
                    <a:pt x="24" y="5393"/>
                  </a:cubicBezTo>
                  <a:cubicBezTo>
                    <a:pt x="97" y="5564"/>
                    <a:pt x="412" y="5685"/>
                    <a:pt x="996" y="5782"/>
                  </a:cubicBezTo>
                  <a:cubicBezTo>
                    <a:pt x="996" y="5808"/>
                    <a:pt x="1020" y="5905"/>
                    <a:pt x="1044" y="5953"/>
                  </a:cubicBezTo>
                  <a:cubicBezTo>
                    <a:pt x="1044" y="6002"/>
                    <a:pt x="1069" y="6074"/>
                    <a:pt x="1093" y="6123"/>
                  </a:cubicBezTo>
                  <a:cubicBezTo>
                    <a:pt x="1093" y="6196"/>
                    <a:pt x="1141" y="6245"/>
                    <a:pt x="1264" y="6245"/>
                  </a:cubicBezTo>
                  <a:cubicBezTo>
                    <a:pt x="1312" y="6245"/>
                    <a:pt x="1361" y="6245"/>
                    <a:pt x="1433" y="6220"/>
                  </a:cubicBezTo>
                  <a:cubicBezTo>
                    <a:pt x="1530" y="6220"/>
                    <a:pt x="1653" y="6196"/>
                    <a:pt x="1822" y="6196"/>
                  </a:cubicBezTo>
                  <a:cubicBezTo>
                    <a:pt x="1895" y="6196"/>
                    <a:pt x="1993" y="6196"/>
                    <a:pt x="2090" y="6220"/>
                  </a:cubicBezTo>
                  <a:cubicBezTo>
                    <a:pt x="2284" y="6245"/>
                    <a:pt x="2430" y="6342"/>
                    <a:pt x="2624" y="6487"/>
                  </a:cubicBezTo>
                  <a:cubicBezTo>
                    <a:pt x="2891" y="6657"/>
                    <a:pt x="3183" y="6876"/>
                    <a:pt x="3621" y="6876"/>
                  </a:cubicBezTo>
                  <a:cubicBezTo>
                    <a:pt x="3644" y="6876"/>
                    <a:pt x="3644" y="6876"/>
                    <a:pt x="3669" y="6876"/>
                  </a:cubicBezTo>
                  <a:cubicBezTo>
                    <a:pt x="3669" y="6876"/>
                    <a:pt x="3693" y="6876"/>
                    <a:pt x="3718" y="6876"/>
                  </a:cubicBezTo>
                  <a:cubicBezTo>
                    <a:pt x="4155" y="6876"/>
                    <a:pt x="4447" y="6657"/>
                    <a:pt x="4714" y="6487"/>
                  </a:cubicBezTo>
                  <a:cubicBezTo>
                    <a:pt x="4908" y="6342"/>
                    <a:pt x="5054" y="6245"/>
                    <a:pt x="5249" y="6220"/>
                  </a:cubicBezTo>
                  <a:cubicBezTo>
                    <a:pt x="5346" y="6196"/>
                    <a:pt x="5443" y="6196"/>
                    <a:pt x="5515" y="6196"/>
                  </a:cubicBezTo>
                  <a:cubicBezTo>
                    <a:pt x="5686" y="6196"/>
                    <a:pt x="5807" y="6196"/>
                    <a:pt x="5904" y="6220"/>
                  </a:cubicBezTo>
                  <a:cubicBezTo>
                    <a:pt x="5978" y="6245"/>
                    <a:pt x="6027" y="6245"/>
                    <a:pt x="6075" y="6245"/>
                  </a:cubicBezTo>
                  <a:lnTo>
                    <a:pt x="6075" y="6245"/>
                  </a:lnTo>
                  <a:lnTo>
                    <a:pt x="6075" y="6245"/>
                  </a:lnTo>
                  <a:cubicBezTo>
                    <a:pt x="6172" y="6245"/>
                    <a:pt x="6221" y="6196"/>
                    <a:pt x="6245" y="6123"/>
                  </a:cubicBezTo>
                  <a:cubicBezTo>
                    <a:pt x="6269" y="6074"/>
                    <a:pt x="6293" y="6002"/>
                    <a:pt x="6293" y="5953"/>
                  </a:cubicBezTo>
                  <a:cubicBezTo>
                    <a:pt x="6318" y="5905"/>
                    <a:pt x="6342" y="5808"/>
                    <a:pt x="6342" y="5782"/>
                  </a:cubicBezTo>
                  <a:cubicBezTo>
                    <a:pt x="6925" y="5685"/>
                    <a:pt x="7241" y="5564"/>
                    <a:pt x="7314" y="5393"/>
                  </a:cubicBezTo>
                  <a:cubicBezTo>
                    <a:pt x="7314" y="5370"/>
                    <a:pt x="7338" y="5345"/>
                    <a:pt x="7338" y="5321"/>
                  </a:cubicBezTo>
                  <a:cubicBezTo>
                    <a:pt x="7338" y="5248"/>
                    <a:pt x="7290" y="5175"/>
                    <a:pt x="7192" y="5175"/>
                  </a:cubicBezTo>
                  <a:cubicBezTo>
                    <a:pt x="6196" y="5004"/>
                    <a:pt x="5759" y="3985"/>
                    <a:pt x="5735" y="3936"/>
                  </a:cubicBezTo>
                  <a:lnTo>
                    <a:pt x="5735" y="3936"/>
                  </a:lnTo>
                  <a:cubicBezTo>
                    <a:pt x="5686" y="3814"/>
                    <a:pt x="5661" y="3742"/>
                    <a:pt x="5710" y="3669"/>
                  </a:cubicBezTo>
                  <a:cubicBezTo>
                    <a:pt x="5759" y="3523"/>
                    <a:pt x="5978" y="3450"/>
                    <a:pt x="6098" y="3402"/>
                  </a:cubicBezTo>
                  <a:cubicBezTo>
                    <a:pt x="6148" y="3402"/>
                    <a:pt x="6196" y="3377"/>
                    <a:pt x="6221" y="3377"/>
                  </a:cubicBezTo>
                  <a:cubicBezTo>
                    <a:pt x="6464" y="3280"/>
                    <a:pt x="6585" y="3158"/>
                    <a:pt x="6585" y="3013"/>
                  </a:cubicBezTo>
                  <a:cubicBezTo>
                    <a:pt x="6585" y="2916"/>
                    <a:pt x="6487" y="2818"/>
                    <a:pt x="6367" y="2769"/>
                  </a:cubicBezTo>
                  <a:lnTo>
                    <a:pt x="6367" y="2769"/>
                  </a:lnTo>
                  <a:cubicBezTo>
                    <a:pt x="6318" y="2745"/>
                    <a:pt x="6269" y="2745"/>
                    <a:pt x="6221" y="2745"/>
                  </a:cubicBezTo>
                  <a:cubicBezTo>
                    <a:pt x="6172" y="2745"/>
                    <a:pt x="6124" y="2745"/>
                    <a:pt x="6075" y="2769"/>
                  </a:cubicBezTo>
                  <a:cubicBezTo>
                    <a:pt x="5953" y="2818"/>
                    <a:pt x="5856" y="2842"/>
                    <a:pt x="5759" y="2842"/>
                  </a:cubicBezTo>
                  <a:cubicBezTo>
                    <a:pt x="5686" y="2842"/>
                    <a:pt x="5661" y="2842"/>
                    <a:pt x="5638" y="2818"/>
                  </a:cubicBezTo>
                  <a:cubicBezTo>
                    <a:pt x="5638" y="2769"/>
                    <a:pt x="5638" y="2721"/>
                    <a:pt x="5638" y="2672"/>
                  </a:cubicBezTo>
                  <a:cubicBezTo>
                    <a:pt x="5638" y="2648"/>
                    <a:pt x="5638" y="2648"/>
                    <a:pt x="5638" y="2648"/>
                  </a:cubicBezTo>
                  <a:cubicBezTo>
                    <a:pt x="5686" y="2138"/>
                    <a:pt x="5710" y="1531"/>
                    <a:pt x="5541" y="1166"/>
                  </a:cubicBezTo>
                  <a:cubicBezTo>
                    <a:pt x="5078" y="73"/>
                    <a:pt x="4033" y="0"/>
                    <a:pt x="3742" y="0"/>
                  </a:cubicBezTo>
                  <a:lnTo>
                    <a:pt x="3742" y="146"/>
                  </a:lnTo>
                </a:path>
              </a:pathLst>
            </a:custGeom>
            <a:solidFill>
              <a:srgbClr val="0303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60536" y="266874"/>
            <a:ext cx="4818566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Social Goodness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0A7482A5-567C-4A65-B381-93C465E197FF}"/>
              </a:ext>
            </a:extLst>
          </p:cNvPr>
          <p:cNvSpPr txBox="1">
            <a:spLocks/>
          </p:cNvSpPr>
          <p:nvPr/>
        </p:nvSpPr>
        <p:spPr>
          <a:xfrm>
            <a:off x="1666520" y="3494064"/>
            <a:ext cx="5795018" cy="599675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spc="-3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WPazos@PaperSave.com</a:t>
            </a:r>
            <a:endParaRPr lang="en-US" sz="2100" dirty="0">
              <a:solidFill>
                <a:srgbClr val="58595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446B8-C282-43BC-8CEE-33B07770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6118" y="3335655"/>
            <a:ext cx="535591" cy="5355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4" y="0"/>
            <a:ext cx="8851831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Some techniques for integrating other UIs into CRM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535" y="485314"/>
            <a:ext cx="85051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Page Custom Actions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Page Tabs with Inline Frames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Custom Browser Extensions/Plugins</a:t>
            </a:r>
          </a:p>
          <a:p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440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056" y="-895186"/>
            <a:ext cx="10732835" cy="6038686"/>
          </a:xfrm>
          <a:prstGeom prst="rect">
            <a:avLst/>
          </a:prstGeom>
        </p:spPr>
      </p:pic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02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Page Custom Actions</a:t>
            </a:r>
            <a:endParaRPr lang="en-US" sz="2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71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8675E3-DAAE-4EE0-BF49-A9D9622F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980" y="1005413"/>
            <a:ext cx="5097683" cy="28539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t="6935" r="10377" b="13577"/>
          <a:stretch/>
        </p:blipFill>
        <p:spPr>
          <a:xfrm>
            <a:off x="843167" y="480060"/>
            <a:ext cx="7357548" cy="4087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58F84C-B2E5-4B1D-A004-013B188FC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980" y="1005413"/>
            <a:ext cx="5097683" cy="289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5" y="0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Upsides - Custom Page Actions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535" y="485314"/>
            <a:ext cx="85051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2700" dirty="0"/>
              <a:t>Actions appear in the CRM Entity Action Pane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Feel as if they are part of the Entities native options.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Can be defined for any CRM Entity (including default entities)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Allow for easy navigation and or popup pages. </a:t>
            </a:r>
          </a:p>
          <a:p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Fully supported Infinity extensibility option</a:t>
            </a:r>
          </a:p>
          <a:p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807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734472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Downsides - Custom Page Actions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535" y="949141"/>
            <a:ext cx="734472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2700" dirty="0"/>
              <a:t>Does not have an integrated feel.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Cannot change the visual behavior of the action based on context.</a:t>
            </a:r>
          </a:p>
          <a:p>
            <a:pPr marL="257175" indent="-257175">
              <a:buFont typeface="Arial" charset="0"/>
              <a:buChar char="•"/>
            </a:pPr>
            <a:endParaRPr lang="en-US" sz="2700" dirty="0"/>
          </a:p>
          <a:p>
            <a:pPr marL="257175" indent="-257175">
              <a:buFont typeface="Arial" charset="0"/>
              <a:buChar char="•"/>
            </a:pPr>
            <a:r>
              <a:rPr lang="en-US" sz="2700" dirty="0"/>
              <a:t>Users have to click on the action to get a result.</a:t>
            </a:r>
          </a:p>
          <a:p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  <a:p>
            <a:pPr marL="257175" indent="-257175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619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056" y="-895186"/>
            <a:ext cx="10732835" cy="6038686"/>
          </a:xfrm>
          <a:prstGeom prst="rect">
            <a:avLst/>
          </a:prstGeom>
        </p:spPr>
      </p:pic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0" y="-85701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69522" y="795528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Page Tabs with Inline Frames</a:t>
            </a:r>
            <a:endParaRPr lang="en-US" sz="2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23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17421</TotalTime>
  <Words>510</Words>
  <Application>Microsoft Office PowerPoint</Application>
  <PresentationFormat>On-screen Show (16:9)</PresentationFormat>
  <Paragraphs>97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Narrow</vt:lpstr>
      <vt:lpstr>Calibri</vt:lpstr>
      <vt:lpstr>Franklin Gothic Book</vt:lpstr>
      <vt:lpstr>HelveticaNeueLT Std Med Cn</vt:lpstr>
      <vt:lpstr>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Inc.</dc:creator>
  <cp:lastModifiedBy>Wadih Pazos</cp:lastModifiedBy>
  <cp:revision>1994</cp:revision>
  <cp:lastPrinted>2016-04-07T22:09:11Z</cp:lastPrinted>
  <dcterms:created xsi:type="dcterms:W3CDTF">2013-07-10T17:36:12Z</dcterms:created>
  <dcterms:modified xsi:type="dcterms:W3CDTF">2017-06-29T15:05:26Z</dcterms:modified>
</cp:coreProperties>
</file>